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Lst>
  <p:sldSz cx="18288000" cy="10287000"/>
  <p:notesSz cx="6858000" cy="9144000"/>
  <p:embeddedFontLst>
    <p:embeddedFont>
      <p:font typeface="Montserrat" panose="00000500000000000000" pitchFamily="2" charset="0"/>
      <p:regular r:id="rId17"/>
      <p:bold r:id="rId18"/>
    </p:embeddedFont>
    <p:embeddedFont>
      <p:font typeface="Montserrat Bold" panose="00000800000000000000" charset="0"/>
      <p:regular r:id="rId19"/>
    </p:embeddedFont>
    <p:embeddedFont>
      <p:font typeface="Montserrat Italics" panose="020B0604020202020204" charset="0"/>
      <p:regular r:id="rId20"/>
    </p:embeddedFont>
    <p:embeddedFont>
      <p:font typeface="Montserrat Ultra-Bold" panose="020B0604020202020204" charset="0"/>
      <p:regular r:id="rId21"/>
    </p:embeddedFont>
    <p:embeddedFont>
      <p:font typeface="Poppins" panose="00000500000000000000" pitchFamily="2" charset="0"/>
      <p:regular r:id="rId22"/>
    </p:embeddedFont>
    <p:embeddedFont>
      <p:font typeface="Roboto Bold" panose="02000000000000000000" pitchFamily="2" charset="0"/>
      <p:regular r:id="rId23"/>
      <p:bold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43" d="100"/>
          <a:sy n="43" d="100"/>
        </p:scale>
        <p:origin x="740" y="2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12/23/2024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12/23/2024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12/23/2024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12/23/2024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18" Type="http://schemas.openxmlformats.org/officeDocument/2006/relationships/image" Target="../media/image17.pn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11.png"/><Relationship Id="rId17" Type="http://schemas.openxmlformats.org/officeDocument/2006/relationships/image" Target="../media/image16.svg"/><Relationship Id="rId2" Type="http://schemas.openxmlformats.org/officeDocument/2006/relationships/image" Target="../media/image1.png"/><Relationship Id="rId16"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5" Type="http://schemas.openxmlformats.org/officeDocument/2006/relationships/image" Target="../media/image14.svg"/><Relationship Id="rId10" Type="http://schemas.openxmlformats.org/officeDocument/2006/relationships/image" Target="../media/image9.png"/><Relationship Id="rId19" Type="http://schemas.openxmlformats.org/officeDocument/2006/relationships/image" Target="../media/image18.pn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image" Target="../media/image13.png"/></Relationships>
</file>

<file path=ppt/slides/_rels/slide10.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9.png"/><Relationship Id="rId18" Type="http://schemas.openxmlformats.org/officeDocument/2006/relationships/image" Target="../media/image36.svg"/><Relationship Id="rId3" Type="http://schemas.openxmlformats.org/officeDocument/2006/relationships/image" Target="../media/image2.svg"/><Relationship Id="rId7" Type="http://schemas.openxmlformats.org/officeDocument/2006/relationships/image" Target="../media/image8.svg"/><Relationship Id="rId12" Type="http://schemas.openxmlformats.org/officeDocument/2006/relationships/image" Target="../media/image18.png"/><Relationship Id="rId17" Type="http://schemas.openxmlformats.org/officeDocument/2006/relationships/image" Target="../media/image35.png"/><Relationship Id="rId2" Type="http://schemas.openxmlformats.org/officeDocument/2006/relationships/image" Target="../media/image1.png"/><Relationship Id="rId16" Type="http://schemas.openxmlformats.org/officeDocument/2006/relationships/image" Target="../media/image22.svg"/><Relationship Id="rId20" Type="http://schemas.openxmlformats.org/officeDocument/2006/relationships/image" Target="../media/image41.png"/><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12.svg"/><Relationship Id="rId5" Type="http://schemas.openxmlformats.org/officeDocument/2006/relationships/image" Target="../media/image4.svg"/><Relationship Id="rId15" Type="http://schemas.openxmlformats.org/officeDocument/2006/relationships/image" Target="../media/image21.png"/><Relationship Id="rId10" Type="http://schemas.openxmlformats.org/officeDocument/2006/relationships/image" Target="../media/image11.png"/><Relationship Id="rId19" Type="http://schemas.openxmlformats.org/officeDocument/2006/relationships/image" Target="../media/image40.png"/><Relationship Id="rId4" Type="http://schemas.openxmlformats.org/officeDocument/2006/relationships/image" Target="../media/image3.png"/><Relationship Id="rId9" Type="http://schemas.openxmlformats.org/officeDocument/2006/relationships/image" Target="../media/image10.svg"/><Relationship Id="rId14" Type="http://schemas.openxmlformats.org/officeDocument/2006/relationships/image" Target="../media/image20.svg"/></Relationships>
</file>

<file path=ppt/slides/_rels/slide11.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9.png"/><Relationship Id="rId18" Type="http://schemas.openxmlformats.org/officeDocument/2006/relationships/image" Target="../media/image36.svg"/><Relationship Id="rId3" Type="http://schemas.openxmlformats.org/officeDocument/2006/relationships/image" Target="../media/image2.svg"/><Relationship Id="rId7" Type="http://schemas.openxmlformats.org/officeDocument/2006/relationships/image" Target="../media/image8.svg"/><Relationship Id="rId12" Type="http://schemas.openxmlformats.org/officeDocument/2006/relationships/image" Target="../media/image18.png"/><Relationship Id="rId17" Type="http://schemas.openxmlformats.org/officeDocument/2006/relationships/image" Target="../media/image35.png"/><Relationship Id="rId2" Type="http://schemas.openxmlformats.org/officeDocument/2006/relationships/image" Target="../media/image1.png"/><Relationship Id="rId16" Type="http://schemas.openxmlformats.org/officeDocument/2006/relationships/image" Target="../media/image22.svg"/><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12.svg"/><Relationship Id="rId5" Type="http://schemas.openxmlformats.org/officeDocument/2006/relationships/image" Target="../media/image4.svg"/><Relationship Id="rId15" Type="http://schemas.openxmlformats.org/officeDocument/2006/relationships/image" Target="../media/image21.png"/><Relationship Id="rId10" Type="http://schemas.openxmlformats.org/officeDocument/2006/relationships/image" Target="../media/image11.png"/><Relationship Id="rId19" Type="http://schemas.openxmlformats.org/officeDocument/2006/relationships/image" Target="../media/image42.png"/><Relationship Id="rId4" Type="http://schemas.openxmlformats.org/officeDocument/2006/relationships/image" Target="../media/image3.png"/><Relationship Id="rId9" Type="http://schemas.openxmlformats.org/officeDocument/2006/relationships/image" Target="../media/image10.svg"/><Relationship Id="rId14" Type="http://schemas.openxmlformats.org/officeDocument/2006/relationships/image" Target="../media/image20.svg"/></Relationships>
</file>

<file path=ppt/slides/_rels/slide12.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9.png"/><Relationship Id="rId18" Type="http://schemas.openxmlformats.org/officeDocument/2006/relationships/image" Target="../media/image36.svg"/><Relationship Id="rId3" Type="http://schemas.openxmlformats.org/officeDocument/2006/relationships/image" Target="../media/image2.svg"/><Relationship Id="rId21" Type="http://schemas.openxmlformats.org/officeDocument/2006/relationships/image" Target="../media/image45.png"/><Relationship Id="rId7" Type="http://schemas.openxmlformats.org/officeDocument/2006/relationships/image" Target="../media/image8.svg"/><Relationship Id="rId12" Type="http://schemas.openxmlformats.org/officeDocument/2006/relationships/image" Target="../media/image18.png"/><Relationship Id="rId17" Type="http://schemas.openxmlformats.org/officeDocument/2006/relationships/image" Target="../media/image35.png"/><Relationship Id="rId2" Type="http://schemas.openxmlformats.org/officeDocument/2006/relationships/image" Target="../media/image1.png"/><Relationship Id="rId16" Type="http://schemas.openxmlformats.org/officeDocument/2006/relationships/image" Target="../media/image22.svg"/><Relationship Id="rId20" Type="http://schemas.openxmlformats.org/officeDocument/2006/relationships/image" Target="../media/image44.svg"/><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12.svg"/><Relationship Id="rId5" Type="http://schemas.openxmlformats.org/officeDocument/2006/relationships/image" Target="../media/image4.svg"/><Relationship Id="rId15" Type="http://schemas.openxmlformats.org/officeDocument/2006/relationships/image" Target="../media/image21.png"/><Relationship Id="rId10" Type="http://schemas.openxmlformats.org/officeDocument/2006/relationships/image" Target="../media/image11.png"/><Relationship Id="rId19" Type="http://schemas.openxmlformats.org/officeDocument/2006/relationships/image" Target="../media/image43.png"/><Relationship Id="rId4" Type="http://schemas.openxmlformats.org/officeDocument/2006/relationships/image" Target="../media/image3.png"/><Relationship Id="rId9" Type="http://schemas.openxmlformats.org/officeDocument/2006/relationships/image" Target="../media/image10.svg"/><Relationship Id="rId14" Type="http://schemas.openxmlformats.org/officeDocument/2006/relationships/image" Target="../media/image20.svg"/></Relationships>
</file>

<file path=ppt/slides/_rels/slide13.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18" Type="http://schemas.openxmlformats.org/officeDocument/2006/relationships/image" Target="../media/image17.pn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11.png"/><Relationship Id="rId17" Type="http://schemas.openxmlformats.org/officeDocument/2006/relationships/image" Target="../media/image16.svg"/><Relationship Id="rId2" Type="http://schemas.openxmlformats.org/officeDocument/2006/relationships/image" Target="../media/image1.png"/><Relationship Id="rId16"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5" Type="http://schemas.openxmlformats.org/officeDocument/2006/relationships/image" Target="../media/image14.svg"/><Relationship Id="rId10" Type="http://schemas.openxmlformats.org/officeDocument/2006/relationships/image" Target="../media/image9.png"/><Relationship Id="rId19" Type="http://schemas.openxmlformats.org/officeDocument/2006/relationships/image" Target="../media/image18.pn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image" Target="../media/image13.png"/></Relationships>
</file>

<file path=ppt/slides/_rels/slide1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2.svg"/><Relationship Id="rId7" Type="http://schemas.openxmlformats.org/officeDocument/2006/relationships/image" Target="../media/image8.svg"/><Relationship Id="rId12" Type="http://schemas.openxmlformats.org/officeDocument/2006/relationships/image" Target="../media/image18.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12.svg"/><Relationship Id="rId5" Type="http://schemas.openxmlformats.org/officeDocument/2006/relationships/image" Target="../media/image4.svg"/><Relationship Id="rId10" Type="http://schemas.openxmlformats.org/officeDocument/2006/relationships/image" Target="../media/image11.png"/><Relationship Id="rId4" Type="http://schemas.openxmlformats.org/officeDocument/2006/relationships/image" Target="../media/image3.png"/><Relationship Id="rId9" Type="http://schemas.openxmlformats.org/officeDocument/2006/relationships/image" Target="../media/image10.svg"/></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2.svg"/><Relationship Id="rId7" Type="http://schemas.openxmlformats.org/officeDocument/2006/relationships/image" Target="../media/image8.svg"/><Relationship Id="rId12" Type="http://schemas.openxmlformats.org/officeDocument/2006/relationships/image" Target="../media/image18.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12.svg"/><Relationship Id="rId5" Type="http://schemas.openxmlformats.org/officeDocument/2006/relationships/image" Target="../media/image4.svg"/><Relationship Id="rId10" Type="http://schemas.openxmlformats.org/officeDocument/2006/relationships/image" Target="../media/image11.png"/><Relationship Id="rId4" Type="http://schemas.openxmlformats.org/officeDocument/2006/relationships/image" Target="../media/image3.png"/><Relationship Id="rId9" Type="http://schemas.openxmlformats.org/officeDocument/2006/relationships/image" Target="../media/image10.svg"/></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20.svg"/><Relationship Id="rId18" Type="http://schemas.openxmlformats.org/officeDocument/2006/relationships/image" Target="../media/image18.png"/><Relationship Id="rId3" Type="http://schemas.openxmlformats.org/officeDocument/2006/relationships/image" Target="../media/image2.svg"/><Relationship Id="rId7" Type="http://schemas.openxmlformats.org/officeDocument/2006/relationships/image" Target="../media/image8.svg"/><Relationship Id="rId12" Type="http://schemas.openxmlformats.org/officeDocument/2006/relationships/image" Target="../media/image19.png"/><Relationship Id="rId17" Type="http://schemas.openxmlformats.org/officeDocument/2006/relationships/image" Target="../media/image24.svg"/><Relationship Id="rId2" Type="http://schemas.openxmlformats.org/officeDocument/2006/relationships/image" Target="../media/image1.png"/><Relationship Id="rId16"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12.svg"/><Relationship Id="rId5" Type="http://schemas.openxmlformats.org/officeDocument/2006/relationships/image" Target="../media/image4.svg"/><Relationship Id="rId15" Type="http://schemas.openxmlformats.org/officeDocument/2006/relationships/image" Target="../media/image22.svg"/><Relationship Id="rId10" Type="http://schemas.openxmlformats.org/officeDocument/2006/relationships/image" Target="../media/image11.png"/><Relationship Id="rId4" Type="http://schemas.openxmlformats.org/officeDocument/2006/relationships/image" Target="../media/image3.png"/><Relationship Id="rId9" Type="http://schemas.openxmlformats.org/officeDocument/2006/relationships/image" Target="../media/image10.svg"/><Relationship Id="rId14" Type="http://schemas.openxmlformats.org/officeDocument/2006/relationships/image" Target="../media/image21.png"/></Relationships>
</file>

<file path=ppt/slides/_rels/slide4.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20.svg"/><Relationship Id="rId18" Type="http://schemas.openxmlformats.org/officeDocument/2006/relationships/image" Target="../media/image18.png"/><Relationship Id="rId3" Type="http://schemas.openxmlformats.org/officeDocument/2006/relationships/image" Target="../media/image2.svg"/><Relationship Id="rId21" Type="http://schemas.openxmlformats.org/officeDocument/2006/relationships/image" Target="../media/image27.png"/><Relationship Id="rId7" Type="http://schemas.openxmlformats.org/officeDocument/2006/relationships/image" Target="../media/image8.svg"/><Relationship Id="rId12" Type="http://schemas.openxmlformats.org/officeDocument/2006/relationships/image" Target="../media/image19.png"/><Relationship Id="rId17" Type="http://schemas.openxmlformats.org/officeDocument/2006/relationships/image" Target="../media/image24.svg"/><Relationship Id="rId2" Type="http://schemas.openxmlformats.org/officeDocument/2006/relationships/image" Target="../media/image1.png"/><Relationship Id="rId16" Type="http://schemas.openxmlformats.org/officeDocument/2006/relationships/image" Target="../media/image23.png"/><Relationship Id="rId20" Type="http://schemas.openxmlformats.org/officeDocument/2006/relationships/image" Target="../media/image26.png"/><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12.svg"/><Relationship Id="rId24" Type="http://schemas.openxmlformats.org/officeDocument/2006/relationships/image" Target="../media/image30.png"/><Relationship Id="rId5" Type="http://schemas.openxmlformats.org/officeDocument/2006/relationships/image" Target="../media/image4.svg"/><Relationship Id="rId15" Type="http://schemas.openxmlformats.org/officeDocument/2006/relationships/image" Target="../media/image22.svg"/><Relationship Id="rId23" Type="http://schemas.openxmlformats.org/officeDocument/2006/relationships/image" Target="../media/image29.svg"/><Relationship Id="rId10" Type="http://schemas.openxmlformats.org/officeDocument/2006/relationships/image" Target="../media/image11.png"/><Relationship Id="rId19" Type="http://schemas.openxmlformats.org/officeDocument/2006/relationships/image" Target="../media/image25.png"/><Relationship Id="rId4" Type="http://schemas.openxmlformats.org/officeDocument/2006/relationships/image" Target="../media/image3.png"/><Relationship Id="rId9" Type="http://schemas.openxmlformats.org/officeDocument/2006/relationships/image" Target="../media/image10.svg"/><Relationship Id="rId14" Type="http://schemas.openxmlformats.org/officeDocument/2006/relationships/image" Target="../media/image21.png"/><Relationship Id="rId22" Type="http://schemas.openxmlformats.org/officeDocument/2006/relationships/image" Target="../media/image28.png"/></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20.svg"/><Relationship Id="rId18" Type="http://schemas.openxmlformats.org/officeDocument/2006/relationships/image" Target="../media/image18.png"/><Relationship Id="rId3" Type="http://schemas.openxmlformats.org/officeDocument/2006/relationships/image" Target="../media/image2.svg"/><Relationship Id="rId21" Type="http://schemas.openxmlformats.org/officeDocument/2006/relationships/image" Target="../media/image28.png"/><Relationship Id="rId7" Type="http://schemas.openxmlformats.org/officeDocument/2006/relationships/image" Target="../media/image8.svg"/><Relationship Id="rId12" Type="http://schemas.openxmlformats.org/officeDocument/2006/relationships/image" Target="../media/image19.png"/><Relationship Id="rId17" Type="http://schemas.openxmlformats.org/officeDocument/2006/relationships/image" Target="../media/image32.svg"/><Relationship Id="rId2" Type="http://schemas.openxmlformats.org/officeDocument/2006/relationships/image" Target="../media/image1.png"/><Relationship Id="rId16" Type="http://schemas.openxmlformats.org/officeDocument/2006/relationships/image" Target="../media/image31.png"/><Relationship Id="rId20" Type="http://schemas.openxmlformats.org/officeDocument/2006/relationships/image" Target="../media/image33.png"/><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12.svg"/><Relationship Id="rId5" Type="http://schemas.openxmlformats.org/officeDocument/2006/relationships/image" Target="../media/image4.svg"/><Relationship Id="rId15" Type="http://schemas.openxmlformats.org/officeDocument/2006/relationships/image" Target="../media/image22.svg"/><Relationship Id="rId10" Type="http://schemas.openxmlformats.org/officeDocument/2006/relationships/image" Target="../media/image11.png"/><Relationship Id="rId19" Type="http://schemas.openxmlformats.org/officeDocument/2006/relationships/image" Target="../media/image30.png"/><Relationship Id="rId4" Type="http://schemas.openxmlformats.org/officeDocument/2006/relationships/image" Target="../media/image3.png"/><Relationship Id="rId9" Type="http://schemas.openxmlformats.org/officeDocument/2006/relationships/image" Target="../media/image10.svg"/><Relationship Id="rId14" Type="http://schemas.openxmlformats.org/officeDocument/2006/relationships/image" Target="../media/image21.png"/><Relationship Id="rId22" Type="http://schemas.openxmlformats.org/officeDocument/2006/relationships/image" Target="../media/image29.svg"/></Relationships>
</file>

<file path=ppt/slides/_rels/slide6.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20.svg"/><Relationship Id="rId18" Type="http://schemas.openxmlformats.org/officeDocument/2006/relationships/image" Target="../media/image18.png"/><Relationship Id="rId3" Type="http://schemas.openxmlformats.org/officeDocument/2006/relationships/image" Target="../media/image2.svg"/><Relationship Id="rId7" Type="http://schemas.openxmlformats.org/officeDocument/2006/relationships/image" Target="../media/image8.svg"/><Relationship Id="rId12" Type="http://schemas.openxmlformats.org/officeDocument/2006/relationships/image" Target="../media/image19.png"/><Relationship Id="rId17" Type="http://schemas.openxmlformats.org/officeDocument/2006/relationships/image" Target="../media/image32.svg"/><Relationship Id="rId2" Type="http://schemas.openxmlformats.org/officeDocument/2006/relationships/image" Target="../media/image1.png"/><Relationship Id="rId16" Type="http://schemas.openxmlformats.org/officeDocument/2006/relationships/image" Target="../media/image31.png"/><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12.svg"/><Relationship Id="rId5" Type="http://schemas.openxmlformats.org/officeDocument/2006/relationships/image" Target="../media/image4.svg"/><Relationship Id="rId15" Type="http://schemas.openxmlformats.org/officeDocument/2006/relationships/image" Target="../media/image22.svg"/><Relationship Id="rId10" Type="http://schemas.openxmlformats.org/officeDocument/2006/relationships/image" Target="../media/image11.png"/><Relationship Id="rId19" Type="http://schemas.openxmlformats.org/officeDocument/2006/relationships/image" Target="../media/image34.png"/><Relationship Id="rId4" Type="http://schemas.openxmlformats.org/officeDocument/2006/relationships/image" Target="../media/image3.png"/><Relationship Id="rId9" Type="http://schemas.openxmlformats.org/officeDocument/2006/relationships/image" Target="../media/image10.svg"/><Relationship Id="rId14" Type="http://schemas.openxmlformats.org/officeDocument/2006/relationships/image" Target="../media/image21.png"/></Relationships>
</file>

<file path=ppt/slides/_rels/slide7.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9.png"/><Relationship Id="rId18" Type="http://schemas.openxmlformats.org/officeDocument/2006/relationships/image" Target="../media/image36.svg"/><Relationship Id="rId3" Type="http://schemas.openxmlformats.org/officeDocument/2006/relationships/image" Target="../media/image2.svg"/><Relationship Id="rId7" Type="http://schemas.openxmlformats.org/officeDocument/2006/relationships/image" Target="../media/image8.svg"/><Relationship Id="rId12" Type="http://schemas.openxmlformats.org/officeDocument/2006/relationships/image" Target="../media/image18.png"/><Relationship Id="rId17" Type="http://schemas.openxmlformats.org/officeDocument/2006/relationships/image" Target="../media/image35.png"/><Relationship Id="rId2" Type="http://schemas.openxmlformats.org/officeDocument/2006/relationships/image" Target="../media/image1.png"/><Relationship Id="rId16" Type="http://schemas.openxmlformats.org/officeDocument/2006/relationships/image" Target="../media/image22.svg"/><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12.svg"/><Relationship Id="rId5" Type="http://schemas.openxmlformats.org/officeDocument/2006/relationships/image" Target="../media/image4.svg"/><Relationship Id="rId15" Type="http://schemas.openxmlformats.org/officeDocument/2006/relationships/image" Target="../media/image21.png"/><Relationship Id="rId10" Type="http://schemas.openxmlformats.org/officeDocument/2006/relationships/image" Target="../media/image11.png"/><Relationship Id="rId4" Type="http://schemas.openxmlformats.org/officeDocument/2006/relationships/image" Target="../media/image3.png"/><Relationship Id="rId9" Type="http://schemas.openxmlformats.org/officeDocument/2006/relationships/image" Target="../media/image10.svg"/><Relationship Id="rId14" Type="http://schemas.openxmlformats.org/officeDocument/2006/relationships/image" Target="../media/image20.svg"/></Relationships>
</file>

<file path=ppt/slides/_rels/slide8.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9.png"/><Relationship Id="rId18" Type="http://schemas.openxmlformats.org/officeDocument/2006/relationships/image" Target="../media/image36.svg"/><Relationship Id="rId3" Type="http://schemas.openxmlformats.org/officeDocument/2006/relationships/image" Target="../media/image2.svg"/><Relationship Id="rId7" Type="http://schemas.openxmlformats.org/officeDocument/2006/relationships/image" Target="../media/image8.svg"/><Relationship Id="rId12" Type="http://schemas.openxmlformats.org/officeDocument/2006/relationships/image" Target="../media/image18.png"/><Relationship Id="rId17" Type="http://schemas.openxmlformats.org/officeDocument/2006/relationships/image" Target="../media/image35.png"/><Relationship Id="rId2" Type="http://schemas.openxmlformats.org/officeDocument/2006/relationships/image" Target="../media/image1.png"/><Relationship Id="rId16" Type="http://schemas.openxmlformats.org/officeDocument/2006/relationships/image" Target="../media/image22.svg"/><Relationship Id="rId20" Type="http://schemas.openxmlformats.org/officeDocument/2006/relationships/image" Target="../media/image38.png"/><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12.svg"/><Relationship Id="rId5" Type="http://schemas.openxmlformats.org/officeDocument/2006/relationships/image" Target="../media/image4.svg"/><Relationship Id="rId15" Type="http://schemas.openxmlformats.org/officeDocument/2006/relationships/image" Target="../media/image21.png"/><Relationship Id="rId10" Type="http://schemas.openxmlformats.org/officeDocument/2006/relationships/image" Target="../media/image11.png"/><Relationship Id="rId19" Type="http://schemas.openxmlformats.org/officeDocument/2006/relationships/image" Target="../media/image37.png"/><Relationship Id="rId4" Type="http://schemas.openxmlformats.org/officeDocument/2006/relationships/image" Target="../media/image3.png"/><Relationship Id="rId9" Type="http://schemas.openxmlformats.org/officeDocument/2006/relationships/image" Target="../media/image10.svg"/><Relationship Id="rId14" Type="http://schemas.openxmlformats.org/officeDocument/2006/relationships/image" Target="../media/image20.svg"/></Relationships>
</file>

<file path=ppt/slides/_rels/slide9.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9.png"/><Relationship Id="rId18" Type="http://schemas.openxmlformats.org/officeDocument/2006/relationships/image" Target="../media/image36.svg"/><Relationship Id="rId3" Type="http://schemas.openxmlformats.org/officeDocument/2006/relationships/image" Target="../media/image2.svg"/><Relationship Id="rId7" Type="http://schemas.openxmlformats.org/officeDocument/2006/relationships/image" Target="../media/image8.svg"/><Relationship Id="rId12" Type="http://schemas.openxmlformats.org/officeDocument/2006/relationships/image" Target="../media/image18.png"/><Relationship Id="rId17" Type="http://schemas.openxmlformats.org/officeDocument/2006/relationships/image" Target="../media/image35.png"/><Relationship Id="rId2" Type="http://schemas.openxmlformats.org/officeDocument/2006/relationships/image" Target="../media/image1.png"/><Relationship Id="rId16" Type="http://schemas.openxmlformats.org/officeDocument/2006/relationships/image" Target="../media/image22.svg"/><Relationship Id="rId20" Type="http://schemas.openxmlformats.org/officeDocument/2006/relationships/image" Target="../media/image27.png"/><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12.svg"/><Relationship Id="rId5" Type="http://schemas.openxmlformats.org/officeDocument/2006/relationships/image" Target="../media/image4.svg"/><Relationship Id="rId15" Type="http://schemas.openxmlformats.org/officeDocument/2006/relationships/image" Target="../media/image21.png"/><Relationship Id="rId10" Type="http://schemas.openxmlformats.org/officeDocument/2006/relationships/image" Target="../media/image11.png"/><Relationship Id="rId19" Type="http://schemas.openxmlformats.org/officeDocument/2006/relationships/image" Target="../media/image39.png"/><Relationship Id="rId4" Type="http://schemas.openxmlformats.org/officeDocument/2006/relationships/image" Target="../media/image3.png"/><Relationship Id="rId9" Type="http://schemas.openxmlformats.org/officeDocument/2006/relationships/image" Target="../media/image10.svg"/><Relationship Id="rId14" Type="http://schemas.openxmlformats.org/officeDocument/2006/relationships/image" Target="../media/image20.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9F8F9"/>
        </a:solidFill>
        <a:effectLst/>
      </p:bgPr>
    </p:bg>
    <p:spTree>
      <p:nvGrpSpPr>
        <p:cNvPr id="1" name=""/>
        <p:cNvGrpSpPr/>
        <p:nvPr/>
      </p:nvGrpSpPr>
      <p:grpSpPr>
        <a:xfrm>
          <a:off x="0" y="0"/>
          <a:ext cx="0" cy="0"/>
          <a:chOff x="0" y="0"/>
          <a:chExt cx="0" cy="0"/>
        </a:xfrm>
      </p:grpSpPr>
      <p:sp>
        <p:nvSpPr>
          <p:cNvPr id="2" name="Freeform 2"/>
          <p:cNvSpPr/>
          <p:nvPr/>
        </p:nvSpPr>
        <p:spPr>
          <a:xfrm>
            <a:off x="-782437" y="8468571"/>
            <a:ext cx="4769605" cy="4309989"/>
          </a:xfrm>
          <a:custGeom>
            <a:avLst/>
            <a:gdLst/>
            <a:ahLst/>
            <a:cxnLst/>
            <a:rect l="l" t="t" r="r" b="b"/>
            <a:pathLst>
              <a:path w="4769605" h="4309989">
                <a:moveTo>
                  <a:pt x="0" y="0"/>
                </a:moveTo>
                <a:lnTo>
                  <a:pt x="4769605" y="0"/>
                </a:lnTo>
                <a:lnTo>
                  <a:pt x="4769605" y="4309989"/>
                </a:lnTo>
                <a:lnTo>
                  <a:pt x="0" y="430998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5907015" y="7751432"/>
            <a:ext cx="1773234" cy="1568095"/>
          </a:xfrm>
          <a:custGeom>
            <a:avLst/>
            <a:gdLst/>
            <a:ahLst/>
            <a:cxnLst/>
            <a:rect l="l" t="t" r="r" b="b"/>
            <a:pathLst>
              <a:path w="1773234" h="1568095">
                <a:moveTo>
                  <a:pt x="0" y="0"/>
                </a:moveTo>
                <a:lnTo>
                  <a:pt x="1773235" y="0"/>
                </a:lnTo>
                <a:lnTo>
                  <a:pt x="1773235" y="1568095"/>
                </a:lnTo>
                <a:lnTo>
                  <a:pt x="0" y="156809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197561" y="2125960"/>
            <a:ext cx="1390916" cy="1378746"/>
          </a:xfrm>
          <a:custGeom>
            <a:avLst/>
            <a:gdLst/>
            <a:ahLst/>
            <a:cxnLst/>
            <a:rect l="l" t="t" r="r" b="b"/>
            <a:pathLst>
              <a:path w="1390916" h="1378746">
                <a:moveTo>
                  <a:pt x="0" y="0"/>
                </a:moveTo>
                <a:lnTo>
                  <a:pt x="1390916" y="0"/>
                </a:lnTo>
                <a:lnTo>
                  <a:pt x="1390916" y="1378746"/>
                </a:lnTo>
                <a:lnTo>
                  <a:pt x="0" y="137874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a:off x="3538404" y="885660"/>
            <a:ext cx="3379115" cy="3430096"/>
          </a:xfrm>
          <a:custGeom>
            <a:avLst/>
            <a:gdLst/>
            <a:ahLst/>
            <a:cxnLst/>
            <a:rect l="l" t="t" r="r" b="b"/>
            <a:pathLst>
              <a:path w="3379115" h="3430096">
                <a:moveTo>
                  <a:pt x="0" y="0"/>
                </a:moveTo>
                <a:lnTo>
                  <a:pt x="3379115" y="0"/>
                </a:lnTo>
                <a:lnTo>
                  <a:pt x="3379115" y="3430096"/>
                </a:lnTo>
                <a:lnTo>
                  <a:pt x="0" y="343009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6" name="Freeform 6"/>
          <p:cNvSpPr/>
          <p:nvPr/>
        </p:nvSpPr>
        <p:spPr>
          <a:xfrm>
            <a:off x="8605136" y="1514146"/>
            <a:ext cx="2054763" cy="1468222"/>
          </a:xfrm>
          <a:custGeom>
            <a:avLst/>
            <a:gdLst/>
            <a:ahLst/>
            <a:cxnLst/>
            <a:rect l="l" t="t" r="r" b="b"/>
            <a:pathLst>
              <a:path w="2054763" h="1468222">
                <a:moveTo>
                  <a:pt x="0" y="0"/>
                </a:moveTo>
                <a:lnTo>
                  <a:pt x="2054763" y="0"/>
                </a:lnTo>
                <a:lnTo>
                  <a:pt x="2054763" y="1468222"/>
                </a:lnTo>
                <a:lnTo>
                  <a:pt x="0" y="1468222"/>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7" name="Freeform 7"/>
          <p:cNvSpPr/>
          <p:nvPr/>
        </p:nvSpPr>
        <p:spPr>
          <a:xfrm>
            <a:off x="7592612" y="6831773"/>
            <a:ext cx="2718663" cy="2718663"/>
          </a:xfrm>
          <a:custGeom>
            <a:avLst/>
            <a:gdLst/>
            <a:ahLst/>
            <a:cxnLst/>
            <a:rect l="l" t="t" r="r" b="b"/>
            <a:pathLst>
              <a:path w="2718663" h="2718663">
                <a:moveTo>
                  <a:pt x="0" y="0"/>
                </a:moveTo>
                <a:lnTo>
                  <a:pt x="2718663" y="0"/>
                </a:lnTo>
                <a:lnTo>
                  <a:pt x="2718663" y="2718663"/>
                </a:lnTo>
                <a:lnTo>
                  <a:pt x="0" y="2718663"/>
                </a:lnTo>
                <a:lnTo>
                  <a:pt x="0" y="0"/>
                </a:lnTo>
                <a:close/>
              </a:path>
            </a:pathLst>
          </a:custGeom>
          <a:blipFill>
            <a:blip r:embed="rId12">
              <a:extLst>
                <a:ext uri="{96DAC541-7B7A-43D3-8B79-37D633B846F1}">
                  <asvg:svgBlip xmlns:asvg="http://schemas.microsoft.com/office/drawing/2016/SVG/main" r:embed="rId13"/>
                </a:ext>
              </a:extLst>
            </a:blip>
            <a:stretch>
              <a:fillRect/>
            </a:stretch>
          </a:blipFill>
          <a:ln cap="sq">
            <a:noFill/>
            <a:prstDash val="solid"/>
            <a:miter/>
          </a:ln>
        </p:spPr>
      </p:sp>
      <p:grpSp>
        <p:nvGrpSpPr>
          <p:cNvPr id="8" name="Group 8"/>
          <p:cNvGrpSpPr/>
          <p:nvPr/>
        </p:nvGrpSpPr>
        <p:grpSpPr>
          <a:xfrm>
            <a:off x="1028700" y="8601921"/>
            <a:ext cx="2933449" cy="593512"/>
            <a:chOff x="0" y="0"/>
            <a:chExt cx="3911265" cy="791349"/>
          </a:xfrm>
        </p:grpSpPr>
        <p:grpSp>
          <p:nvGrpSpPr>
            <p:cNvPr id="9" name="Group 9"/>
            <p:cNvGrpSpPr/>
            <p:nvPr/>
          </p:nvGrpSpPr>
          <p:grpSpPr>
            <a:xfrm>
              <a:off x="0" y="0"/>
              <a:ext cx="3911265" cy="791349"/>
              <a:chOff x="0" y="0"/>
              <a:chExt cx="2008644" cy="406400"/>
            </a:xfrm>
          </p:grpSpPr>
          <p:sp>
            <p:nvSpPr>
              <p:cNvPr id="10" name="Freeform 10"/>
              <p:cNvSpPr/>
              <p:nvPr/>
            </p:nvSpPr>
            <p:spPr>
              <a:xfrm>
                <a:off x="0" y="0"/>
                <a:ext cx="2008644" cy="406400"/>
              </a:xfrm>
              <a:custGeom>
                <a:avLst/>
                <a:gdLst/>
                <a:ahLst/>
                <a:cxnLst/>
                <a:rect l="l" t="t" r="r" b="b"/>
                <a:pathLst>
                  <a:path w="2008644" h="406400">
                    <a:moveTo>
                      <a:pt x="1805444" y="0"/>
                    </a:moveTo>
                    <a:cubicBezTo>
                      <a:pt x="1917668" y="0"/>
                      <a:pt x="2008644" y="90976"/>
                      <a:pt x="2008644" y="203200"/>
                    </a:cubicBezTo>
                    <a:cubicBezTo>
                      <a:pt x="2008644" y="315424"/>
                      <a:pt x="1917668" y="406400"/>
                      <a:pt x="1805444"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19050" cap="sq">
                <a:solidFill>
                  <a:srgbClr val="000000"/>
                </a:solidFill>
                <a:prstDash val="solid"/>
                <a:miter/>
              </a:ln>
            </p:spPr>
          </p:sp>
          <p:sp>
            <p:nvSpPr>
              <p:cNvPr id="11" name="TextBox 11"/>
              <p:cNvSpPr txBox="1"/>
              <p:nvPr/>
            </p:nvSpPr>
            <p:spPr>
              <a:xfrm>
                <a:off x="0" y="-38100"/>
                <a:ext cx="2008644" cy="444500"/>
              </a:xfrm>
              <a:prstGeom prst="rect">
                <a:avLst/>
              </a:prstGeom>
            </p:spPr>
            <p:txBody>
              <a:bodyPr lIns="50800" tIns="50800" rIns="50800" bIns="50800" rtlCol="0" anchor="ctr"/>
              <a:lstStyle/>
              <a:p>
                <a:pPr algn="ctr">
                  <a:lnSpc>
                    <a:spcPts val="2520"/>
                  </a:lnSpc>
                </a:pPr>
                <a:r>
                  <a:rPr lang="en-US" sz="1800">
                    <a:solidFill>
                      <a:srgbClr val="000000"/>
                    </a:solidFill>
                    <a:latin typeface="Montserrat"/>
                    <a:ea typeface="Montserrat"/>
                    <a:cs typeface="Montserrat"/>
                    <a:sym typeface="Montserrat"/>
                  </a:rPr>
                  <a:t>         Nguyễn Văn Huân</a:t>
                </a:r>
              </a:p>
            </p:txBody>
          </p:sp>
        </p:grpSp>
        <p:sp>
          <p:nvSpPr>
            <p:cNvPr id="12" name="Freeform 12"/>
            <p:cNvSpPr/>
            <p:nvPr/>
          </p:nvSpPr>
          <p:spPr>
            <a:xfrm>
              <a:off x="266831" y="148888"/>
              <a:ext cx="493574" cy="493574"/>
            </a:xfrm>
            <a:custGeom>
              <a:avLst/>
              <a:gdLst/>
              <a:ahLst/>
              <a:cxnLst/>
              <a:rect l="l" t="t" r="r" b="b"/>
              <a:pathLst>
                <a:path w="493574" h="493574">
                  <a:moveTo>
                    <a:pt x="0" y="0"/>
                  </a:moveTo>
                  <a:lnTo>
                    <a:pt x="493574" y="0"/>
                  </a:lnTo>
                  <a:lnTo>
                    <a:pt x="493574" y="493573"/>
                  </a:lnTo>
                  <a:lnTo>
                    <a:pt x="0" y="493573"/>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grpSp>
      <p:sp>
        <p:nvSpPr>
          <p:cNvPr id="13" name="Freeform 13"/>
          <p:cNvSpPr/>
          <p:nvPr/>
        </p:nvSpPr>
        <p:spPr>
          <a:xfrm>
            <a:off x="1197561" y="7732382"/>
            <a:ext cx="367778" cy="525397"/>
          </a:xfrm>
          <a:custGeom>
            <a:avLst/>
            <a:gdLst/>
            <a:ahLst/>
            <a:cxnLst/>
            <a:rect l="l" t="t" r="r" b="b"/>
            <a:pathLst>
              <a:path w="367778" h="525397">
                <a:moveTo>
                  <a:pt x="0" y="0"/>
                </a:moveTo>
                <a:lnTo>
                  <a:pt x="367778" y="0"/>
                </a:lnTo>
                <a:lnTo>
                  <a:pt x="367778" y="525397"/>
                </a:lnTo>
                <a:lnTo>
                  <a:pt x="0" y="525397"/>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sp>
        <p:nvSpPr>
          <p:cNvPr id="14" name="Freeform 14"/>
          <p:cNvSpPr/>
          <p:nvPr/>
        </p:nvSpPr>
        <p:spPr>
          <a:xfrm>
            <a:off x="11188092" y="1754454"/>
            <a:ext cx="6356958" cy="6356958"/>
          </a:xfrm>
          <a:custGeom>
            <a:avLst/>
            <a:gdLst/>
            <a:ahLst/>
            <a:cxnLst/>
            <a:rect l="l" t="t" r="r" b="b"/>
            <a:pathLst>
              <a:path w="6356958" h="6356958">
                <a:moveTo>
                  <a:pt x="0" y="0"/>
                </a:moveTo>
                <a:lnTo>
                  <a:pt x="6356958" y="0"/>
                </a:lnTo>
                <a:lnTo>
                  <a:pt x="6356958" y="6356958"/>
                </a:lnTo>
                <a:lnTo>
                  <a:pt x="0" y="6356958"/>
                </a:lnTo>
                <a:lnTo>
                  <a:pt x="0" y="0"/>
                </a:lnTo>
                <a:close/>
              </a:path>
            </a:pathLst>
          </a:custGeom>
          <a:blipFill>
            <a:blip r:embed="rId18"/>
            <a:stretch>
              <a:fillRect/>
            </a:stretch>
          </a:blipFill>
        </p:spPr>
      </p:sp>
      <p:sp>
        <p:nvSpPr>
          <p:cNvPr id="15" name="TextBox 15"/>
          <p:cNvSpPr txBox="1"/>
          <p:nvPr/>
        </p:nvSpPr>
        <p:spPr>
          <a:xfrm>
            <a:off x="2802291" y="2534033"/>
            <a:ext cx="5593295" cy="637298"/>
          </a:xfrm>
          <a:prstGeom prst="rect">
            <a:avLst/>
          </a:prstGeom>
        </p:spPr>
        <p:txBody>
          <a:bodyPr lIns="0" tIns="0" rIns="0" bIns="0" rtlCol="0" anchor="t">
            <a:spAutoFit/>
          </a:bodyPr>
          <a:lstStyle/>
          <a:p>
            <a:pPr algn="l">
              <a:lnSpc>
                <a:spcPts val="5298"/>
              </a:lnSpc>
            </a:pPr>
            <a:r>
              <a:rPr lang="en-US" sz="3784" b="1">
                <a:solidFill>
                  <a:srgbClr val="000000"/>
                </a:solidFill>
                <a:latin typeface="Montserrat Ultra-Bold"/>
                <a:ea typeface="Montserrat Ultra-Bold"/>
                <a:cs typeface="Montserrat Ultra-Bold"/>
                <a:sym typeface="Montserrat Ultra-Bold"/>
              </a:rPr>
              <a:t>Huan Nguyen</a:t>
            </a:r>
          </a:p>
        </p:txBody>
      </p:sp>
      <p:sp>
        <p:nvSpPr>
          <p:cNvPr id="16" name="TextBox 16"/>
          <p:cNvSpPr txBox="1"/>
          <p:nvPr/>
        </p:nvSpPr>
        <p:spPr>
          <a:xfrm>
            <a:off x="923925" y="5376243"/>
            <a:ext cx="10962881" cy="1072508"/>
          </a:xfrm>
          <a:prstGeom prst="rect">
            <a:avLst/>
          </a:prstGeom>
        </p:spPr>
        <p:txBody>
          <a:bodyPr lIns="0" tIns="0" rIns="0" bIns="0" rtlCol="0" anchor="t">
            <a:spAutoFit/>
          </a:bodyPr>
          <a:lstStyle/>
          <a:p>
            <a:pPr algn="l">
              <a:lnSpc>
                <a:spcPts val="8189"/>
              </a:lnSpc>
            </a:pPr>
            <a:r>
              <a:rPr lang="en-US" sz="7799">
                <a:solidFill>
                  <a:srgbClr val="000000"/>
                </a:solidFill>
                <a:latin typeface="Montserrat"/>
                <a:ea typeface="Montserrat"/>
                <a:cs typeface="Montserrat"/>
                <a:sym typeface="Montserrat"/>
              </a:rPr>
              <a:t>Ansible Module</a:t>
            </a:r>
          </a:p>
        </p:txBody>
      </p:sp>
      <p:sp>
        <p:nvSpPr>
          <p:cNvPr id="17" name="TextBox 17"/>
          <p:cNvSpPr txBox="1"/>
          <p:nvPr/>
        </p:nvSpPr>
        <p:spPr>
          <a:xfrm>
            <a:off x="1704551" y="7926944"/>
            <a:ext cx="2697973" cy="330835"/>
          </a:xfrm>
          <a:prstGeom prst="rect">
            <a:avLst/>
          </a:prstGeom>
        </p:spPr>
        <p:txBody>
          <a:bodyPr lIns="0" tIns="0" rIns="0" bIns="0" rtlCol="0" anchor="t">
            <a:spAutoFit/>
          </a:bodyPr>
          <a:lstStyle/>
          <a:p>
            <a:pPr algn="l">
              <a:lnSpc>
                <a:spcPts val="2765"/>
              </a:lnSpc>
              <a:spcBef>
                <a:spcPct val="0"/>
              </a:spcBef>
            </a:pPr>
            <a:r>
              <a:rPr lang="en-US" sz="1975">
                <a:solidFill>
                  <a:srgbClr val="000000"/>
                </a:solidFill>
                <a:latin typeface="Montserrat"/>
                <a:ea typeface="Montserrat"/>
                <a:cs typeface="Montserrat"/>
                <a:sym typeface="Montserrat"/>
              </a:rPr>
              <a:t>Ha Noi, Viet Nam</a:t>
            </a:r>
          </a:p>
        </p:txBody>
      </p:sp>
      <p:sp>
        <p:nvSpPr>
          <p:cNvPr id="18" name="TextBox 18"/>
          <p:cNvSpPr txBox="1"/>
          <p:nvPr/>
        </p:nvSpPr>
        <p:spPr>
          <a:xfrm>
            <a:off x="1675976" y="6696815"/>
            <a:ext cx="12042381" cy="641980"/>
          </a:xfrm>
          <a:prstGeom prst="rect">
            <a:avLst/>
          </a:prstGeom>
        </p:spPr>
        <p:txBody>
          <a:bodyPr lIns="0" tIns="0" rIns="0" bIns="0" rtlCol="0" anchor="t">
            <a:spAutoFit/>
          </a:bodyPr>
          <a:lstStyle/>
          <a:p>
            <a:pPr algn="l">
              <a:lnSpc>
                <a:spcPts val="4934"/>
              </a:lnSpc>
            </a:pPr>
            <a:r>
              <a:rPr lang="en-US" sz="4699" i="1">
                <a:solidFill>
                  <a:srgbClr val="000000"/>
                </a:solidFill>
                <a:latin typeface="Montserrat Italics"/>
                <a:ea typeface="Montserrat Italics"/>
                <a:cs typeface="Montserrat Italics"/>
                <a:sym typeface="Montserrat Italics"/>
              </a:rPr>
              <a:t>1. Giới thiệu về Module</a:t>
            </a:r>
          </a:p>
        </p:txBody>
      </p:sp>
      <p:sp>
        <p:nvSpPr>
          <p:cNvPr id="19" name="Freeform 19"/>
          <p:cNvSpPr/>
          <p:nvPr/>
        </p:nvSpPr>
        <p:spPr>
          <a:xfrm>
            <a:off x="-301819" y="9867900"/>
            <a:ext cx="18891638" cy="755666"/>
          </a:xfrm>
          <a:custGeom>
            <a:avLst/>
            <a:gdLst/>
            <a:ahLst/>
            <a:cxnLst/>
            <a:rect l="l" t="t" r="r" b="b"/>
            <a:pathLst>
              <a:path w="18891638" h="755666">
                <a:moveTo>
                  <a:pt x="0" y="0"/>
                </a:moveTo>
                <a:lnTo>
                  <a:pt x="18891638" y="0"/>
                </a:lnTo>
                <a:lnTo>
                  <a:pt x="18891638" y="755666"/>
                </a:lnTo>
                <a:lnTo>
                  <a:pt x="0" y="755666"/>
                </a:lnTo>
                <a:lnTo>
                  <a:pt x="0" y="0"/>
                </a:lnTo>
                <a:close/>
              </a:path>
            </a:pathLst>
          </a:custGeom>
          <a:blipFill>
            <a:blip r:embed="rId19"/>
            <a:stretch>
              <a:fillRect/>
            </a:stretch>
          </a:blipFill>
        </p:spPr>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9F8F9"/>
        </a:solidFill>
        <a:effectLst/>
      </p:bgPr>
    </p:bg>
    <p:spTree>
      <p:nvGrpSpPr>
        <p:cNvPr id="1" name=""/>
        <p:cNvGrpSpPr/>
        <p:nvPr/>
      </p:nvGrpSpPr>
      <p:grpSpPr>
        <a:xfrm>
          <a:off x="0" y="0"/>
          <a:ext cx="0" cy="0"/>
          <a:chOff x="0" y="0"/>
          <a:chExt cx="0" cy="0"/>
        </a:xfrm>
      </p:grpSpPr>
      <p:grpSp>
        <p:nvGrpSpPr>
          <p:cNvPr id="2" name="Group 2"/>
          <p:cNvGrpSpPr/>
          <p:nvPr/>
        </p:nvGrpSpPr>
        <p:grpSpPr>
          <a:xfrm>
            <a:off x="-782437" y="885660"/>
            <a:ext cx="18462687" cy="11892900"/>
            <a:chOff x="0" y="0"/>
            <a:chExt cx="24616916" cy="15857201"/>
          </a:xfrm>
        </p:grpSpPr>
        <p:sp>
          <p:nvSpPr>
            <p:cNvPr id="3" name="Freeform 3"/>
            <p:cNvSpPr/>
            <p:nvPr/>
          </p:nvSpPr>
          <p:spPr>
            <a:xfrm>
              <a:off x="0" y="10110549"/>
              <a:ext cx="6359474" cy="5746652"/>
            </a:xfrm>
            <a:custGeom>
              <a:avLst/>
              <a:gdLst/>
              <a:ahLst/>
              <a:cxnLst/>
              <a:rect l="l" t="t" r="r" b="b"/>
              <a:pathLst>
                <a:path w="6359474" h="5746652">
                  <a:moveTo>
                    <a:pt x="0" y="0"/>
                  </a:moveTo>
                  <a:lnTo>
                    <a:pt x="6359474" y="0"/>
                  </a:lnTo>
                  <a:lnTo>
                    <a:pt x="6359474" y="5746652"/>
                  </a:lnTo>
                  <a:lnTo>
                    <a:pt x="0" y="574665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22252603" y="9154363"/>
              <a:ext cx="2364312" cy="2090794"/>
            </a:xfrm>
            <a:custGeom>
              <a:avLst/>
              <a:gdLst/>
              <a:ahLst/>
              <a:cxnLst/>
              <a:rect l="l" t="t" r="r" b="b"/>
              <a:pathLst>
                <a:path w="2364312" h="2090794">
                  <a:moveTo>
                    <a:pt x="0" y="0"/>
                  </a:moveTo>
                  <a:lnTo>
                    <a:pt x="2364313" y="0"/>
                  </a:lnTo>
                  <a:lnTo>
                    <a:pt x="2364313" y="2090794"/>
                  </a:lnTo>
                  <a:lnTo>
                    <a:pt x="0" y="209079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5761122" y="0"/>
              <a:ext cx="4505486" cy="4573461"/>
            </a:xfrm>
            <a:custGeom>
              <a:avLst/>
              <a:gdLst/>
              <a:ahLst/>
              <a:cxnLst/>
              <a:rect l="l" t="t" r="r" b="b"/>
              <a:pathLst>
                <a:path w="4505486" h="4573461">
                  <a:moveTo>
                    <a:pt x="0" y="0"/>
                  </a:moveTo>
                  <a:lnTo>
                    <a:pt x="4505486" y="0"/>
                  </a:lnTo>
                  <a:lnTo>
                    <a:pt x="4505486" y="4573461"/>
                  </a:lnTo>
                  <a:lnTo>
                    <a:pt x="0" y="457346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a:off x="12516764" y="837982"/>
              <a:ext cx="2739684" cy="1957629"/>
            </a:xfrm>
            <a:custGeom>
              <a:avLst/>
              <a:gdLst/>
              <a:ahLst/>
              <a:cxnLst/>
              <a:rect l="l" t="t" r="r" b="b"/>
              <a:pathLst>
                <a:path w="2739684" h="1957629">
                  <a:moveTo>
                    <a:pt x="0" y="0"/>
                  </a:moveTo>
                  <a:lnTo>
                    <a:pt x="2739685" y="0"/>
                  </a:lnTo>
                  <a:lnTo>
                    <a:pt x="2739685" y="1957629"/>
                  </a:lnTo>
                  <a:lnTo>
                    <a:pt x="0" y="195762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7" name="Freeform 7"/>
            <p:cNvSpPr/>
            <p:nvPr/>
          </p:nvSpPr>
          <p:spPr>
            <a:xfrm>
              <a:off x="11166732" y="7928151"/>
              <a:ext cx="3624884" cy="3624884"/>
            </a:xfrm>
            <a:custGeom>
              <a:avLst/>
              <a:gdLst/>
              <a:ahLst/>
              <a:cxnLst/>
              <a:rect l="l" t="t" r="r" b="b"/>
              <a:pathLst>
                <a:path w="3624884" h="3624884">
                  <a:moveTo>
                    <a:pt x="0" y="0"/>
                  </a:moveTo>
                  <a:lnTo>
                    <a:pt x="3624884" y="0"/>
                  </a:lnTo>
                  <a:lnTo>
                    <a:pt x="3624884" y="3624884"/>
                  </a:lnTo>
                  <a:lnTo>
                    <a:pt x="0" y="3624884"/>
                  </a:lnTo>
                  <a:lnTo>
                    <a:pt x="0" y="0"/>
                  </a:lnTo>
                  <a:close/>
                </a:path>
              </a:pathLst>
            </a:custGeom>
            <a:blipFill>
              <a:blip r:embed="rId10">
                <a:extLst>
                  <a:ext uri="{96DAC541-7B7A-43D3-8B79-37D633B846F1}">
                    <asvg:svgBlip xmlns:asvg="http://schemas.microsoft.com/office/drawing/2016/SVG/main" r:embed="rId11"/>
                  </a:ext>
                </a:extLst>
              </a:blip>
              <a:stretch>
                <a:fillRect/>
              </a:stretch>
            </a:blipFill>
            <a:ln cap="sq">
              <a:noFill/>
              <a:prstDash val="solid"/>
              <a:miter/>
            </a:ln>
          </p:spPr>
        </p:sp>
      </p:grpSp>
      <p:sp>
        <p:nvSpPr>
          <p:cNvPr id="8" name="Freeform 8"/>
          <p:cNvSpPr/>
          <p:nvPr/>
        </p:nvSpPr>
        <p:spPr>
          <a:xfrm>
            <a:off x="-301819" y="9867900"/>
            <a:ext cx="18891638" cy="755666"/>
          </a:xfrm>
          <a:custGeom>
            <a:avLst/>
            <a:gdLst/>
            <a:ahLst/>
            <a:cxnLst/>
            <a:rect l="l" t="t" r="r" b="b"/>
            <a:pathLst>
              <a:path w="18891638" h="755666">
                <a:moveTo>
                  <a:pt x="0" y="0"/>
                </a:moveTo>
                <a:lnTo>
                  <a:pt x="18891638" y="0"/>
                </a:lnTo>
                <a:lnTo>
                  <a:pt x="18891638" y="755666"/>
                </a:lnTo>
                <a:lnTo>
                  <a:pt x="0" y="755666"/>
                </a:lnTo>
                <a:lnTo>
                  <a:pt x="0" y="0"/>
                </a:lnTo>
                <a:close/>
              </a:path>
            </a:pathLst>
          </a:custGeom>
          <a:blipFill>
            <a:blip r:embed="rId12"/>
            <a:stretch>
              <a:fillRect/>
            </a:stretch>
          </a:blipFill>
        </p:spPr>
      </p:sp>
      <p:sp>
        <p:nvSpPr>
          <p:cNvPr id="9" name="Freeform 9"/>
          <p:cNvSpPr/>
          <p:nvPr/>
        </p:nvSpPr>
        <p:spPr>
          <a:xfrm>
            <a:off x="1028700" y="1332973"/>
            <a:ext cx="916536" cy="916536"/>
          </a:xfrm>
          <a:custGeom>
            <a:avLst/>
            <a:gdLst/>
            <a:ahLst/>
            <a:cxnLst/>
            <a:rect l="l" t="t" r="r" b="b"/>
            <a:pathLst>
              <a:path w="916536" h="916536">
                <a:moveTo>
                  <a:pt x="0" y="0"/>
                </a:moveTo>
                <a:lnTo>
                  <a:pt x="916536" y="0"/>
                </a:lnTo>
                <a:lnTo>
                  <a:pt x="916536" y="916536"/>
                </a:lnTo>
                <a:lnTo>
                  <a:pt x="0" y="916536"/>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10" name="Freeform 10"/>
          <p:cNvSpPr/>
          <p:nvPr/>
        </p:nvSpPr>
        <p:spPr>
          <a:xfrm>
            <a:off x="1097821" y="1402094"/>
            <a:ext cx="778294" cy="778294"/>
          </a:xfrm>
          <a:custGeom>
            <a:avLst/>
            <a:gdLst/>
            <a:ahLst/>
            <a:cxnLst/>
            <a:rect l="l" t="t" r="r" b="b"/>
            <a:pathLst>
              <a:path w="778294" h="778294">
                <a:moveTo>
                  <a:pt x="0" y="0"/>
                </a:moveTo>
                <a:lnTo>
                  <a:pt x="778294" y="0"/>
                </a:lnTo>
                <a:lnTo>
                  <a:pt x="778294" y="778294"/>
                </a:lnTo>
                <a:lnTo>
                  <a:pt x="0" y="778294"/>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11" name="Freeform 11"/>
          <p:cNvSpPr/>
          <p:nvPr/>
        </p:nvSpPr>
        <p:spPr>
          <a:xfrm>
            <a:off x="1159719" y="1454467"/>
            <a:ext cx="673548" cy="673548"/>
          </a:xfrm>
          <a:custGeom>
            <a:avLst/>
            <a:gdLst/>
            <a:ahLst/>
            <a:cxnLst/>
            <a:rect l="l" t="t" r="r" b="b"/>
            <a:pathLst>
              <a:path w="673548" h="673548">
                <a:moveTo>
                  <a:pt x="0" y="0"/>
                </a:moveTo>
                <a:lnTo>
                  <a:pt x="673548" y="0"/>
                </a:lnTo>
                <a:lnTo>
                  <a:pt x="673548" y="673548"/>
                </a:lnTo>
                <a:lnTo>
                  <a:pt x="0" y="673548"/>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sp>
      <p:sp>
        <p:nvSpPr>
          <p:cNvPr id="12" name="Freeform 12"/>
          <p:cNvSpPr/>
          <p:nvPr/>
        </p:nvSpPr>
        <p:spPr>
          <a:xfrm>
            <a:off x="9564679" y="5361947"/>
            <a:ext cx="7393506" cy="1978931"/>
          </a:xfrm>
          <a:custGeom>
            <a:avLst/>
            <a:gdLst/>
            <a:ahLst/>
            <a:cxnLst/>
            <a:rect l="l" t="t" r="r" b="b"/>
            <a:pathLst>
              <a:path w="7393506" h="1978931">
                <a:moveTo>
                  <a:pt x="0" y="0"/>
                </a:moveTo>
                <a:lnTo>
                  <a:pt x="7393506" y="0"/>
                </a:lnTo>
                <a:lnTo>
                  <a:pt x="7393506" y="1978932"/>
                </a:lnTo>
                <a:lnTo>
                  <a:pt x="0" y="1978932"/>
                </a:lnTo>
                <a:lnTo>
                  <a:pt x="0" y="0"/>
                </a:lnTo>
                <a:close/>
              </a:path>
            </a:pathLst>
          </a:custGeom>
          <a:blipFill>
            <a:blip r:embed="rId19"/>
            <a:stretch>
              <a:fillRect/>
            </a:stretch>
          </a:blipFill>
        </p:spPr>
      </p:sp>
      <p:sp>
        <p:nvSpPr>
          <p:cNvPr id="13" name="Freeform 13"/>
          <p:cNvSpPr/>
          <p:nvPr/>
        </p:nvSpPr>
        <p:spPr>
          <a:xfrm>
            <a:off x="1496493" y="5361947"/>
            <a:ext cx="5870884" cy="2264484"/>
          </a:xfrm>
          <a:custGeom>
            <a:avLst/>
            <a:gdLst/>
            <a:ahLst/>
            <a:cxnLst/>
            <a:rect l="l" t="t" r="r" b="b"/>
            <a:pathLst>
              <a:path w="5870884" h="2264484">
                <a:moveTo>
                  <a:pt x="0" y="0"/>
                </a:moveTo>
                <a:lnTo>
                  <a:pt x="5870884" y="0"/>
                </a:lnTo>
                <a:lnTo>
                  <a:pt x="5870884" y="2264484"/>
                </a:lnTo>
                <a:lnTo>
                  <a:pt x="0" y="2264484"/>
                </a:lnTo>
                <a:lnTo>
                  <a:pt x="0" y="0"/>
                </a:lnTo>
                <a:close/>
              </a:path>
            </a:pathLst>
          </a:custGeom>
          <a:blipFill>
            <a:blip r:embed="rId20"/>
            <a:stretch>
              <a:fillRect/>
            </a:stretch>
          </a:blipFill>
        </p:spPr>
      </p:sp>
      <p:sp>
        <p:nvSpPr>
          <p:cNvPr id="14" name="TextBox 14"/>
          <p:cNvSpPr txBox="1"/>
          <p:nvPr/>
        </p:nvSpPr>
        <p:spPr>
          <a:xfrm>
            <a:off x="2483844" y="1295712"/>
            <a:ext cx="14161669" cy="1737615"/>
          </a:xfrm>
          <a:prstGeom prst="rect">
            <a:avLst/>
          </a:prstGeom>
        </p:spPr>
        <p:txBody>
          <a:bodyPr lIns="0" tIns="0" rIns="0" bIns="0" rtlCol="0" anchor="t">
            <a:spAutoFit/>
          </a:bodyPr>
          <a:lstStyle/>
          <a:p>
            <a:pPr algn="l">
              <a:lnSpc>
                <a:spcPts val="4680"/>
              </a:lnSpc>
            </a:pPr>
            <a:r>
              <a:rPr lang="en-US" sz="2489" b="1" spc="-74">
                <a:solidFill>
                  <a:srgbClr val="000000"/>
                </a:solidFill>
                <a:latin typeface="Montserrat" panose="00000500000000000000" pitchFamily="2" charset="0"/>
                <a:ea typeface="Poppins Bold"/>
                <a:cs typeface="Poppins Bold"/>
                <a:sym typeface="Poppins Bold"/>
              </a:rPr>
              <a:t>Các loại Module hay dùng</a:t>
            </a:r>
          </a:p>
          <a:p>
            <a:pPr marL="537525" lvl="1" indent="-268762" algn="l">
              <a:lnSpc>
                <a:spcPts val="4680"/>
              </a:lnSpc>
              <a:buFont typeface="Arial"/>
              <a:buChar char="•"/>
            </a:pPr>
            <a:r>
              <a:rPr lang="en-US" sz="2489" spc="-74">
                <a:solidFill>
                  <a:srgbClr val="000000"/>
                </a:solidFill>
                <a:latin typeface="Montserrat" panose="00000500000000000000" pitchFamily="2" charset="0"/>
                <a:ea typeface="Poppins"/>
                <a:cs typeface="Poppins"/>
                <a:sym typeface="Poppins"/>
              </a:rPr>
              <a:t>Module quản lý hệ thống</a:t>
            </a:r>
          </a:p>
          <a:p>
            <a:pPr algn="l">
              <a:lnSpc>
                <a:spcPts val="4680"/>
              </a:lnSpc>
            </a:pPr>
            <a:endParaRPr lang="en-US" sz="2489" spc="-74">
              <a:solidFill>
                <a:srgbClr val="000000"/>
              </a:solidFill>
              <a:latin typeface="Montserrat" panose="00000500000000000000" pitchFamily="2" charset="0"/>
              <a:ea typeface="Poppins"/>
              <a:cs typeface="Poppins"/>
              <a:sym typeface="Poppins"/>
            </a:endParaRPr>
          </a:p>
        </p:txBody>
      </p:sp>
      <p:sp>
        <p:nvSpPr>
          <p:cNvPr id="15" name="TextBox 15"/>
          <p:cNvSpPr txBox="1"/>
          <p:nvPr/>
        </p:nvSpPr>
        <p:spPr>
          <a:xfrm>
            <a:off x="1159718" y="3050150"/>
            <a:ext cx="5241081" cy="1736373"/>
          </a:xfrm>
          <a:prstGeom prst="rect">
            <a:avLst/>
          </a:prstGeom>
        </p:spPr>
        <p:txBody>
          <a:bodyPr wrap="square" lIns="0" tIns="0" rIns="0" bIns="0" rtlCol="0" anchor="t">
            <a:spAutoFit/>
          </a:bodyPr>
          <a:lstStyle/>
          <a:p>
            <a:pPr algn="l">
              <a:lnSpc>
                <a:spcPts val="4680"/>
              </a:lnSpc>
            </a:pPr>
            <a:r>
              <a:rPr lang="en-US" sz="2489" spc="-74">
                <a:solidFill>
                  <a:srgbClr val="56B48C"/>
                </a:solidFill>
                <a:latin typeface="Montserrat" panose="00000500000000000000" pitchFamily="2" charset="0"/>
                <a:ea typeface="Poppins"/>
                <a:cs typeface="Poppins"/>
                <a:sym typeface="Poppins"/>
              </a:rPr>
              <a:t>ansible.builtin.user</a:t>
            </a:r>
          </a:p>
          <a:p>
            <a:pPr marL="537525" lvl="1" indent="-268762">
              <a:lnSpc>
                <a:spcPts val="4680"/>
              </a:lnSpc>
              <a:spcBef>
                <a:spcPct val="0"/>
              </a:spcBef>
              <a:buFont typeface="Arial"/>
              <a:buChar char="•"/>
            </a:pPr>
            <a:r>
              <a:rPr lang="en-US" sz="2489" spc="-74">
                <a:solidFill>
                  <a:srgbClr val="000000"/>
                </a:solidFill>
                <a:latin typeface="Montserrat" panose="00000500000000000000" pitchFamily="2" charset="0"/>
                <a:ea typeface="Poppins"/>
                <a:cs typeface="Poppins"/>
                <a:sym typeface="Poppins"/>
              </a:rPr>
              <a:t>Quản lý tài khoản người dùng</a:t>
            </a:r>
          </a:p>
          <a:p>
            <a:pPr algn="ctr">
              <a:lnSpc>
                <a:spcPts val="4680"/>
              </a:lnSpc>
              <a:spcBef>
                <a:spcPct val="0"/>
              </a:spcBef>
            </a:pPr>
            <a:endParaRPr lang="en-US" sz="2489" spc="-74">
              <a:solidFill>
                <a:srgbClr val="000000"/>
              </a:solidFill>
              <a:latin typeface="Montserrat" panose="00000500000000000000" pitchFamily="2" charset="0"/>
              <a:ea typeface="Poppins"/>
              <a:cs typeface="Poppins"/>
              <a:sym typeface="Poppins"/>
            </a:endParaRPr>
          </a:p>
        </p:txBody>
      </p:sp>
      <p:sp>
        <p:nvSpPr>
          <p:cNvPr id="16" name="TextBox 16"/>
          <p:cNvSpPr txBox="1"/>
          <p:nvPr/>
        </p:nvSpPr>
        <p:spPr>
          <a:xfrm>
            <a:off x="10225534" y="3050150"/>
            <a:ext cx="6732651" cy="1736373"/>
          </a:xfrm>
          <a:prstGeom prst="rect">
            <a:avLst/>
          </a:prstGeom>
        </p:spPr>
        <p:txBody>
          <a:bodyPr wrap="square" lIns="0" tIns="0" rIns="0" bIns="0" rtlCol="0" anchor="t">
            <a:spAutoFit/>
          </a:bodyPr>
          <a:lstStyle/>
          <a:p>
            <a:pPr algn="l">
              <a:lnSpc>
                <a:spcPts val="4680"/>
              </a:lnSpc>
            </a:pPr>
            <a:r>
              <a:rPr lang="en-US" sz="2489" spc="-74">
                <a:solidFill>
                  <a:srgbClr val="56B48C"/>
                </a:solidFill>
                <a:latin typeface="Montserrat" panose="00000500000000000000" pitchFamily="2" charset="0"/>
                <a:ea typeface="Poppins"/>
                <a:cs typeface="Poppins"/>
                <a:sym typeface="Poppins"/>
              </a:rPr>
              <a:t>ansible.builtin.shell - command</a:t>
            </a:r>
          </a:p>
          <a:p>
            <a:pPr marL="537525" lvl="1" indent="-268762">
              <a:lnSpc>
                <a:spcPts val="4680"/>
              </a:lnSpc>
              <a:buFont typeface="Arial"/>
              <a:buChar char="•"/>
            </a:pPr>
            <a:r>
              <a:rPr lang="en-US" sz="2489" spc="-74">
                <a:solidFill>
                  <a:srgbClr val="000000"/>
                </a:solidFill>
                <a:latin typeface="Montserrat" panose="00000500000000000000" pitchFamily="2" charset="0"/>
                <a:ea typeface="Poppins"/>
                <a:cs typeface="Poppins"/>
                <a:sym typeface="Poppins"/>
              </a:rPr>
              <a:t>Thực thi các lệnh shell hoặc command.</a:t>
            </a:r>
          </a:p>
          <a:p>
            <a:pPr algn="ctr">
              <a:lnSpc>
                <a:spcPts val="4680"/>
              </a:lnSpc>
              <a:spcBef>
                <a:spcPct val="0"/>
              </a:spcBef>
            </a:pPr>
            <a:endParaRPr lang="en-US" sz="2489" spc="-74">
              <a:solidFill>
                <a:srgbClr val="000000"/>
              </a:solidFill>
              <a:latin typeface="Montserrat" panose="00000500000000000000" pitchFamily="2" charset="0"/>
              <a:ea typeface="Poppins"/>
              <a:cs typeface="Poppins"/>
              <a:sym typeface="Poppins"/>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9F8F9"/>
        </a:solidFill>
        <a:effectLst/>
      </p:bgPr>
    </p:bg>
    <p:spTree>
      <p:nvGrpSpPr>
        <p:cNvPr id="1" name=""/>
        <p:cNvGrpSpPr/>
        <p:nvPr/>
      </p:nvGrpSpPr>
      <p:grpSpPr>
        <a:xfrm>
          <a:off x="0" y="0"/>
          <a:ext cx="0" cy="0"/>
          <a:chOff x="0" y="0"/>
          <a:chExt cx="0" cy="0"/>
        </a:xfrm>
      </p:grpSpPr>
      <p:grpSp>
        <p:nvGrpSpPr>
          <p:cNvPr id="2" name="Group 2"/>
          <p:cNvGrpSpPr/>
          <p:nvPr/>
        </p:nvGrpSpPr>
        <p:grpSpPr>
          <a:xfrm>
            <a:off x="-782437" y="885660"/>
            <a:ext cx="18462687" cy="11892900"/>
            <a:chOff x="0" y="0"/>
            <a:chExt cx="24616916" cy="15857201"/>
          </a:xfrm>
        </p:grpSpPr>
        <p:sp>
          <p:nvSpPr>
            <p:cNvPr id="3" name="Freeform 3"/>
            <p:cNvSpPr/>
            <p:nvPr/>
          </p:nvSpPr>
          <p:spPr>
            <a:xfrm>
              <a:off x="0" y="10110549"/>
              <a:ext cx="6359474" cy="5746652"/>
            </a:xfrm>
            <a:custGeom>
              <a:avLst/>
              <a:gdLst/>
              <a:ahLst/>
              <a:cxnLst/>
              <a:rect l="l" t="t" r="r" b="b"/>
              <a:pathLst>
                <a:path w="6359474" h="5746652">
                  <a:moveTo>
                    <a:pt x="0" y="0"/>
                  </a:moveTo>
                  <a:lnTo>
                    <a:pt x="6359474" y="0"/>
                  </a:lnTo>
                  <a:lnTo>
                    <a:pt x="6359474" y="5746652"/>
                  </a:lnTo>
                  <a:lnTo>
                    <a:pt x="0" y="574665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22252603" y="9154363"/>
              <a:ext cx="2364312" cy="2090794"/>
            </a:xfrm>
            <a:custGeom>
              <a:avLst/>
              <a:gdLst/>
              <a:ahLst/>
              <a:cxnLst/>
              <a:rect l="l" t="t" r="r" b="b"/>
              <a:pathLst>
                <a:path w="2364312" h="2090794">
                  <a:moveTo>
                    <a:pt x="0" y="0"/>
                  </a:moveTo>
                  <a:lnTo>
                    <a:pt x="2364313" y="0"/>
                  </a:lnTo>
                  <a:lnTo>
                    <a:pt x="2364313" y="2090794"/>
                  </a:lnTo>
                  <a:lnTo>
                    <a:pt x="0" y="209079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5761122" y="0"/>
              <a:ext cx="4505486" cy="4573461"/>
            </a:xfrm>
            <a:custGeom>
              <a:avLst/>
              <a:gdLst/>
              <a:ahLst/>
              <a:cxnLst/>
              <a:rect l="l" t="t" r="r" b="b"/>
              <a:pathLst>
                <a:path w="4505486" h="4573461">
                  <a:moveTo>
                    <a:pt x="0" y="0"/>
                  </a:moveTo>
                  <a:lnTo>
                    <a:pt x="4505486" y="0"/>
                  </a:lnTo>
                  <a:lnTo>
                    <a:pt x="4505486" y="4573461"/>
                  </a:lnTo>
                  <a:lnTo>
                    <a:pt x="0" y="457346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a:off x="12516764" y="837982"/>
              <a:ext cx="2739684" cy="1957629"/>
            </a:xfrm>
            <a:custGeom>
              <a:avLst/>
              <a:gdLst/>
              <a:ahLst/>
              <a:cxnLst/>
              <a:rect l="l" t="t" r="r" b="b"/>
              <a:pathLst>
                <a:path w="2739684" h="1957629">
                  <a:moveTo>
                    <a:pt x="0" y="0"/>
                  </a:moveTo>
                  <a:lnTo>
                    <a:pt x="2739685" y="0"/>
                  </a:lnTo>
                  <a:lnTo>
                    <a:pt x="2739685" y="1957629"/>
                  </a:lnTo>
                  <a:lnTo>
                    <a:pt x="0" y="195762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7" name="Freeform 7"/>
            <p:cNvSpPr/>
            <p:nvPr/>
          </p:nvSpPr>
          <p:spPr>
            <a:xfrm>
              <a:off x="11166732" y="7928151"/>
              <a:ext cx="3624884" cy="3624884"/>
            </a:xfrm>
            <a:custGeom>
              <a:avLst/>
              <a:gdLst/>
              <a:ahLst/>
              <a:cxnLst/>
              <a:rect l="l" t="t" r="r" b="b"/>
              <a:pathLst>
                <a:path w="3624884" h="3624884">
                  <a:moveTo>
                    <a:pt x="0" y="0"/>
                  </a:moveTo>
                  <a:lnTo>
                    <a:pt x="3624884" y="0"/>
                  </a:lnTo>
                  <a:lnTo>
                    <a:pt x="3624884" y="3624884"/>
                  </a:lnTo>
                  <a:lnTo>
                    <a:pt x="0" y="3624884"/>
                  </a:lnTo>
                  <a:lnTo>
                    <a:pt x="0" y="0"/>
                  </a:lnTo>
                  <a:close/>
                </a:path>
              </a:pathLst>
            </a:custGeom>
            <a:blipFill>
              <a:blip r:embed="rId10">
                <a:extLst>
                  <a:ext uri="{96DAC541-7B7A-43D3-8B79-37D633B846F1}">
                    <asvg:svgBlip xmlns:asvg="http://schemas.microsoft.com/office/drawing/2016/SVG/main" r:embed="rId11"/>
                  </a:ext>
                </a:extLst>
              </a:blip>
              <a:stretch>
                <a:fillRect/>
              </a:stretch>
            </a:blipFill>
            <a:ln cap="sq">
              <a:noFill/>
              <a:prstDash val="solid"/>
              <a:miter/>
            </a:ln>
          </p:spPr>
        </p:sp>
      </p:grpSp>
      <p:sp>
        <p:nvSpPr>
          <p:cNvPr id="8" name="Freeform 8"/>
          <p:cNvSpPr/>
          <p:nvPr/>
        </p:nvSpPr>
        <p:spPr>
          <a:xfrm>
            <a:off x="-301819" y="9867900"/>
            <a:ext cx="18891638" cy="755666"/>
          </a:xfrm>
          <a:custGeom>
            <a:avLst/>
            <a:gdLst/>
            <a:ahLst/>
            <a:cxnLst/>
            <a:rect l="l" t="t" r="r" b="b"/>
            <a:pathLst>
              <a:path w="18891638" h="755666">
                <a:moveTo>
                  <a:pt x="0" y="0"/>
                </a:moveTo>
                <a:lnTo>
                  <a:pt x="18891638" y="0"/>
                </a:lnTo>
                <a:lnTo>
                  <a:pt x="18891638" y="755666"/>
                </a:lnTo>
                <a:lnTo>
                  <a:pt x="0" y="755666"/>
                </a:lnTo>
                <a:lnTo>
                  <a:pt x="0" y="0"/>
                </a:lnTo>
                <a:close/>
              </a:path>
            </a:pathLst>
          </a:custGeom>
          <a:blipFill>
            <a:blip r:embed="rId12"/>
            <a:stretch>
              <a:fillRect/>
            </a:stretch>
          </a:blipFill>
        </p:spPr>
      </p:sp>
      <p:sp>
        <p:nvSpPr>
          <p:cNvPr id="9" name="Freeform 9"/>
          <p:cNvSpPr/>
          <p:nvPr/>
        </p:nvSpPr>
        <p:spPr>
          <a:xfrm>
            <a:off x="1028700" y="1332973"/>
            <a:ext cx="916536" cy="916536"/>
          </a:xfrm>
          <a:custGeom>
            <a:avLst/>
            <a:gdLst/>
            <a:ahLst/>
            <a:cxnLst/>
            <a:rect l="l" t="t" r="r" b="b"/>
            <a:pathLst>
              <a:path w="916536" h="916536">
                <a:moveTo>
                  <a:pt x="0" y="0"/>
                </a:moveTo>
                <a:lnTo>
                  <a:pt x="916536" y="0"/>
                </a:lnTo>
                <a:lnTo>
                  <a:pt x="916536" y="916536"/>
                </a:lnTo>
                <a:lnTo>
                  <a:pt x="0" y="916536"/>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10" name="Freeform 10"/>
          <p:cNvSpPr/>
          <p:nvPr/>
        </p:nvSpPr>
        <p:spPr>
          <a:xfrm>
            <a:off x="1097821" y="1402094"/>
            <a:ext cx="778294" cy="778294"/>
          </a:xfrm>
          <a:custGeom>
            <a:avLst/>
            <a:gdLst/>
            <a:ahLst/>
            <a:cxnLst/>
            <a:rect l="l" t="t" r="r" b="b"/>
            <a:pathLst>
              <a:path w="778294" h="778294">
                <a:moveTo>
                  <a:pt x="0" y="0"/>
                </a:moveTo>
                <a:lnTo>
                  <a:pt x="778294" y="0"/>
                </a:lnTo>
                <a:lnTo>
                  <a:pt x="778294" y="778294"/>
                </a:lnTo>
                <a:lnTo>
                  <a:pt x="0" y="778294"/>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11" name="Freeform 11"/>
          <p:cNvSpPr/>
          <p:nvPr/>
        </p:nvSpPr>
        <p:spPr>
          <a:xfrm>
            <a:off x="1159719" y="1454467"/>
            <a:ext cx="673548" cy="673548"/>
          </a:xfrm>
          <a:custGeom>
            <a:avLst/>
            <a:gdLst/>
            <a:ahLst/>
            <a:cxnLst/>
            <a:rect l="l" t="t" r="r" b="b"/>
            <a:pathLst>
              <a:path w="673548" h="673548">
                <a:moveTo>
                  <a:pt x="0" y="0"/>
                </a:moveTo>
                <a:lnTo>
                  <a:pt x="673548" y="0"/>
                </a:lnTo>
                <a:lnTo>
                  <a:pt x="673548" y="673548"/>
                </a:lnTo>
                <a:lnTo>
                  <a:pt x="0" y="673548"/>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sp>
      <p:sp>
        <p:nvSpPr>
          <p:cNvPr id="12" name="Freeform 12"/>
          <p:cNvSpPr/>
          <p:nvPr/>
        </p:nvSpPr>
        <p:spPr>
          <a:xfrm>
            <a:off x="5712604" y="4589968"/>
            <a:ext cx="6862793" cy="3555722"/>
          </a:xfrm>
          <a:custGeom>
            <a:avLst/>
            <a:gdLst/>
            <a:ahLst/>
            <a:cxnLst/>
            <a:rect l="l" t="t" r="r" b="b"/>
            <a:pathLst>
              <a:path w="6862793" h="3555722">
                <a:moveTo>
                  <a:pt x="0" y="0"/>
                </a:moveTo>
                <a:lnTo>
                  <a:pt x="6862792" y="0"/>
                </a:lnTo>
                <a:lnTo>
                  <a:pt x="6862792" y="3555722"/>
                </a:lnTo>
                <a:lnTo>
                  <a:pt x="0" y="3555722"/>
                </a:lnTo>
                <a:lnTo>
                  <a:pt x="0" y="0"/>
                </a:lnTo>
                <a:close/>
              </a:path>
            </a:pathLst>
          </a:custGeom>
          <a:blipFill>
            <a:blip r:embed="rId19"/>
            <a:stretch>
              <a:fillRect/>
            </a:stretch>
          </a:blipFill>
        </p:spPr>
      </p:sp>
      <p:sp>
        <p:nvSpPr>
          <p:cNvPr id="13" name="TextBox 13"/>
          <p:cNvSpPr txBox="1"/>
          <p:nvPr/>
        </p:nvSpPr>
        <p:spPr>
          <a:xfrm>
            <a:off x="2483844" y="1295712"/>
            <a:ext cx="14161669" cy="1737615"/>
          </a:xfrm>
          <a:prstGeom prst="rect">
            <a:avLst/>
          </a:prstGeom>
        </p:spPr>
        <p:txBody>
          <a:bodyPr lIns="0" tIns="0" rIns="0" bIns="0" rtlCol="0" anchor="t">
            <a:spAutoFit/>
          </a:bodyPr>
          <a:lstStyle/>
          <a:p>
            <a:pPr algn="l">
              <a:lnSpc>
                <a:spcPts val="4680"/>
              </a:lnSpc>
            </a:pPr>
            <a:r>
              <a:rPr lang="en-US" sz="2489" b="1" spc="-74">
                <a:solidFill>
                  <a:srgbClr val="000000"/>
                </a:solidFill>
                <a:latin typeface="Montserrat" panose="00000500000000000000" pitchFamily="2" charset="0"/>
                <a:ea typeface="Poppins Bold"/>
                <a:cs typeface="Poppins Bold"/>
                <a:sym typeface="Poppins Bold"/>
              </a:rPr>
              <a:t>Các loại Module hay dùng</a:t>
            </a:r>
          </a:p>
          <a:p>
            <a:pPr marL="537525" lvl="1" indent="-268762" algn="l">
              <a:lnSpc>
                <a:spcPts val="4680"/>
              </a:lnSpc>
              <a:buFont typeface="Arial"/>
              <a:buChar char="•"/>
            </a:pPr>
            <a:r>
              <a:rPr lang="en-US" sz="2489" spc="-74">
                <a:solidFill>
                  <a:srgbClr val="000000"/>
                </a:solidFill>
                <a:latin typeface="Montserrat" panose="00000500000000000000" pitchFamily="2" charset="0"/>
                <a:ea typeface="Poppins"/>
                <a:cs typeface="Poppins"/>
                <a:sym typeface="Poppins"/>
              </a:rPr>
              <a:t>Module Debug</a:t>
            </a:r>
          </a:p>
          <a:p>
            <a:pPr algn="l">
              <a:lnSpc>
                <a:spcPts val="4680"/>
              </a:lnSpc>
            </a:pPr>
            <a:endParaRPr lang="en-US" sz="2489" spc="-74">
              <a:solidFill>
                <a:srgbClr val="000000"/>
              </a:solidFill>
              <a:latin typeface="Montserrat" panose="00000500000000000000" pitchFamily="2" charset="0"/>
              <a:ea typeface="Poppins"/>
              <a:cs typeface="Poppins"/>
              <a:sym typeface="Poppins"/>
            </a:endParaRPr>
          </a:p>
        </p:txBody>
      </p:sp>
      <p:sp>
        <p:nvSpPr>
          <p:cNvPr id="14" name="TextBox 14"/>
          <p:cNvSpPr txBox="1"/>
          <p:nvPr/>
        </p:nvSpPr>
        <p:spPr>
          <a:xfrm>
            <a:off x="3007831" y="2519534"/>
            <a:ext cx="10708169" cy="1736373"/>
          </a:xfrm>
          <a:prstGeom prst="rect">
            <a:avLst/>
          </a:prstGeom>
        </p:spPr>
        <p:txBody>
          <a:bodyPr wrap="square" lIns="0" tIns="0" rIns="0" bIns="0" rtlCol="0" anchor="t">
            <a:spAutoFit/>
          </a:bodyPr>
          <a:lstStyle/>
          <a:p>
            <a:pPr algn="l">
              <a:lnSpc>
                <a:spcPts val="4680"/>
              </a:lnSpc>
            </a:pPr>
            <a:r>
              <a:rPr lang="en-US" sz="2489" spc="-74">
                <a:solidFill>
                  <a:srgbClr val="56B48C"/>
                </a:solidFill>
                <a:latin typeface="Montserrat" panose="00000500000000000000" pitchFamily="2" charset="0"/>
                <a:ea typeface="Poppins"/>
                <a:cs typeface="Poppins"/>
                <a:sym typeface="Poppins"/>
              </a:rPr>
              <a:t>ansible.builtin.debug</a:t>
            </a:r>
          </a:p>
          <a:p>
            <a:pPr marL="537525" lvl="1" indent="-268762">
              <a:lnSpc>
                <a:spcPts val="4680"/>
              </a:lnSpc>
              <a:spcBef>
                <a:spcPct val="0"/>
              </a:spcBef>
              <a:buFont typeface="Arial"/>
              <a:buChar char="•"/>
            </a:pPr>
            <a:r>
              <a:rPr lang="en-US" sz="2489" spc="-74">
                <a:solidFill>
                  <a:srgbClr val="000000"/>
                </a:solidFill>
                <a:latin typeface="Montserrat" panose="00000500000000000000" pitchFamily="2" charset="0"/>
                <a:ea typeface="Poppins"/>
                <a:cs typeface="Poppins"/>
                <a:sym typeface="Poppins"/>
              </a:rPr>
              <a:t>Hiển thị thông tin ra màn hình trong quá trình chạy playbook</a:t>
            </a:r>
          </a:p>
          <a:p>
            <a:pPr algn="ctr">
              <a:lnSpc>
                <a:spcPts val="4680"/>
              </a:lnSpc>
              <a:spcBef>
                <a:spcPct val="0"/>
              </a:spcBef>
            </a:pPr>
            <a:endParaRPr lang="en-US" sz="2489" spc="-74">
              <a:solidFill>
                <a:srgbClr val="000000"/>
              </a:solidFill>
              <a:latin typeface="Montserrat" panose="00000500000000000000" pitchFamily="2" charset="0"/>
              <a:ea typeface="Poppins"/>
              <a:cs typeface="Poppins"/>
              <a:sym typeface="Poppins"/>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9F8F9"/>
        </a:solidFill>
        <a:effectLst/>
      </p:bgPr>
    </p:bg>
    <p:spTree>
      <p:nvGrpSpPr>
        <p:cNvPr id="1" name=""/>
        <p:cNvGrpSpPr/>
        <p:nvPr/>
      </p:nvGrpSpPr>
      <p:grpSpPr>
        <a:xfrm>
          <a:off x="0" y="0"/>
          <a:ext cx="0" cy="0"/>
          <a:chOff x="0" y="0"/>
          <a:chExt cx="0" cy="0"/>
        </a:xfrm>
      </p:grpSpPr>
      <p:grpSp>
        <p:nvGrpSpPr>
          <p:cNvPr id="2" name="Group 2"/>
          <p:cNvGrpSpPr/>
          <p:nvPr/>
        </p:nvGrpSpPr>
        <p:grpSpPr>
          <a:xfrm>
            <a:off x="-782437" y="885660"/>
            <a:ext cx="18462687" cy="11892900"/>
            <a:chOff x="0" y="0"/>
            <a:chExt cx="24616916" cy="15857201"/>
          </a:xfrm>
        </p:grpSpPr>
        <p:sp>
          <p:nvSpPr>
            <p:cNvPr id="3" name="Freeform 3"/>
            <p:cNvSpPr/>
            <p:nvPr/>
          </p:nvSpPr>
          <p:spPr>
            <a:xfrm>
              <a:off x="0" y="10110549"/>
              <a:ext cx="6359474" cy="5746652"/>
            </a:xfrm>
            <a:custGeom>
              <a:avLst/>
              <a:gdLst/>
              <a:ahLst/>
              <a:cxnLst/>
              <a:rect l="l" t="t" r="r" b="b"/>
              <a:pathLst>
                <a:path w="6359474" h="5746652">
                  <a:moveTo>
                    <a:pt x="0" y="0"/>
                  </a:moveTo>
                  <a:lnTo>
                    <a:pt x="6359474" y="0"/>
                  </a:lnTo>
                  <a:lnTo>
                    <a:pt x="6359474" y="5746652"/>
                  </a:lnTo>
                  <a:lnTo>
                    <a:pt x="0" y="574665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22252603" y="9154363"/>
              <a:ext cx="2364312" cy="2090794"/>
            </a:xfrm>
            <a:custGeom>
              <a:avLst/>
              <a:gdLst/>
              <a:ahLst/>
              <a:cxnLst/>
              <a:rect l="l" t="t" r="r" b="b"/>
              <a:pathLst>
                <a:path w="2364312" h="2090794">
                  <a:moveTo>
                    <a:pt x="0" y="0"/>
                  </a:moveTo>
                  <a:lnTo>
                    <a:pt x="2364313" y="0"/>
                  </a:lnTo>
                  <a:lnTo>
                    <a:pt x="2364313" y="2090794"/>
                  </a:lnTo>
                  <a:lnTo>
                    <a:pt x="0" y="209079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5761122" y="0"/>
              <a:ext cx="4505486" cy="4573461"/>
            </a:xfrm>
            <a:custGeom>
              <a:avLst/>
              <a:gdLst/>
              <a:ahLst/>
              <a:cxnLst/>
              <a:rect l="l" t="t" r="r" b="b"/>
              <a:pathLst>
                <a:path w="4505486" h="4573461">
                  <a:moveTo>
                    <a:pt x="0" y="0"/>
                  </a:moveTo>
                  <a:lnTo>
                    <a:pt x="4505486" y="0"/>
                  </a:lnTo>
                  <a:lnTo>
                    <a:pt x="4505486" y="4573461"/>
                  </a:lnTo>
                  <a:lnTo>
                    <a:pt x="0" y="457346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a:off x="12516764" y="837982"/>
              <a:ext cx="2739684" cy="1957629"/>
            </a:xfrm>
            <a:custGeom>
              <a:avLst/>
              <a:gdLst/>
              <a:ahLst/>
              <a:cxnLst/>
              <a:rect l="l" t="t" r="r" b="b"/>
              <a:pathLst>
                <a:path w="2739684" h="1957629">
                  <a:moveTo>
                    <a:pt x="0" y="0"/>
                  </a:moveTo>
                  <a:lnTo>
                    <a:pt x="2739685" y="0"/>
                  </a:lnTo>
                  <a:lnTo>
                    <a:pt x="2739685" y="1957629"/>
                  </a:lnTo>
                  <a:lnTo>
                    <a:pt x="0" y="195762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7" name="Freeform 7"/>
            <p:cNvSpPr/>
            <p:nvPr/>
          </p:nvSpPr>
          <p:spPr>
            <a:xfrm>
              <a:off x="11166732" y="7928151"/>
              <a:ext cx="3624884" cy="3624884"/>
            </a:xfrm>
            <a:custGeom>
              <a:avLst/>
              <a:gdLst/>
              <a:ahLst/>
              <a:cxnLst/>
              <a:rect l="l" t="t" r="r" b="b"/>
              <a:pathLst>
                <a:path w="3624884" h="3624884">
                  <a:moveTo>
                    <a:pt x="0" y="0"/>
                  </a:moveTo>
                  <a:lnTo>
                    <a:pt x="3624884" y="0"/>
                  </a:lnTo>
                  <a:lnTo>
                    <a:pt x="3624884" y="3624884"/>
                  </a:lnTo>
                  <a:lnTo>
                    <a:pt x="0" y="3624884"/>
                  </a:lnTo>
                  <a:lnTo>
                    <a:pt x="0" y="0"/>
                  </a:lnTo>
                  <a:close/>
                </a:path>
              </a:pathLst>
            </a:custGeom>
            <a:blipFill>
              <a:blip r:embed="rId10">
                <a:extLst>
                  <a:ext uri="{96DAC541-7B7A-43D3-8B79-37D633B846F1}">
                    <asvg:svgBlip xmlns:asvg="http://schemas.microsoft.com/office/drawing/2016/SVG/main" r:embed="rId11"/>
                  </a:ext>
                </a:extLst>
              </a:blip>
              <a:stretch>
                <a:fillRect/>
              </a:stretch>
            </a:blipFill>
            <a:ln cap="sq">
              <a:noFill/>
              <a:prstDash val="solid"/>
              <a:miter/>
            </a:ln>
          </p:spPr>
        </p:sp>
      </p:grpSp>
      <p:sp>
        <p:nvSpPr>
          <p:cNvPr id="8" name="Freeform 8"/>
          <p:cNvSpPr/>
          <p:nvPr/>
        </p:nvSpPr>
        <p:spPr>
          <a:xfrm>
            <a:off x="-301819" y="9867900"/>
            <a:ext cx="18891638" cy="755666"/>
          </a:xfrm>
          <a:custGeom>
            <a:avLst/>
            <a:gdLst/>
            <a:ahLst/>
            <a:cxnLst/>
            <a:rect l="l" t="t" r="r" b="b"/>
            <a:pathLst>
              <a:path w="18891638" h="755666">
                <a:moveTo>
                  <a:pt x="0" y="0"/>
                </a:moveTo>
                <a:lnTo>
                  <a:pt x="18891638" y="0"/>
                </a:lnTo>
                <a:lnTo>
                  <a:pt x="18891638" y="755666"/>
                </a:lnTo>
                <a:lnTo>
                  <a:pt x="0" y="755666"/>
                </a:lnTo>
                <a:lnTo>
                  <a:pt x="0" y="0"/>
                </a:lnTo>
                <a:close/>
              </a:path>
            </a:pathLst>
          </a:custGeom>
          <a:blipFill>
            <a:blip r:embed="rId12"/>
            <a:stretch>
              <a:fillRect/>
            </a:stretch>
          </a:blipFill>
        </p:spPr>
      </p:sp>
      <p:sp>
        <p:nvSpPr>
          <p:cNvPr id="9" name="Freeform 9"/>
          <p:cNvSpPr/>
          <p:nvPr/>
        </p:nvSpPr>
        <p:spPr>
          <a:xfrm>
            <a:off x="1028700" y="1332973"/>
            <a:ext cx="916536" cy="916536"/>
          </a:xfrm>
          <a:custGeom>
            <a:avLst/>
            <a:gdLst/>
            <a:ahLst/>
            <a:cxnLst/>
            <a:rect l="l" t="t" r="r" b="b"/>
            <a:pathLst>
              <a:path w="916536" h="916536">
                <a:moveTo>
                  <a:pt x="0" y="0"/>
                </a:moveTo>
                <a:lnTo>
                  <a:pt x="916536" y="0"/>
                </a:lnTo>
                <a:lnTo>
                  <a:pt x="916536" y="916536"/>
                </a:lnTo>
                <a:lnTo>
                  <a:pt x="0" y="916536"/>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10" name="Freeform 10"/>
          <p:cNvSpPr/>
          <p:nvPr/>
        </p:nvSpPr>
        <p:spPr>
          <a:xfrm>
            <a:off x="1097821" y="1402094"/>
            <a:ext cx="778294" cy="778294"/>
          </a:xfrm>
          <a:custGeom>
            <a:avLst/>
            <a:gdLst/>
            <a:ahLst/>
            <a:cxnLst/>
            <a:rect l="l" t="t" r="r" b="b"/>
            <a:pathLst>
              <a:path w="778294" h="778294">
                <a:moveTo>
                  <a:pt x="0" y="0"/>
                </a:moveTo>
                <a:lnTo>
                  <a:pt x="778294" y="0"/>
                </a:lnTo>
                <a:lnTo>
                  <a:pt x="778294" y="778294"/>
                </a:lnTo>
                <a:lnTo>
                  <a:pt x="0" y="778294"/>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11" name="Freeform 11"/>
          <p:cNvSpPr/>
          <p:nvPr/>
        </p:nvSpPr>
        <p:spPr>
          <a:xfrm>
            <a:off x="1159719" y="1454467"/>
            <a:ext cx="673548" cy="673548"/>
          </a:xfrm>
          <a:custGeom>
            <a:avLst/>
            <a:gdLst/>
            <a:ahLst/>
            <a:cxnLst/>
            <a:rect l="l" t="t" r="r" b="b"/>
            <a:pathLst>
              <a:path w="673548" h="673548">
                <a:moveTo>
                  <a:pt x="0" y="0"/>
                </a:moveTo>
                <a:lnTo>
                  <a:pt x="673548" y="0"/>
                </a:lnTo>
                <a:lnTo>
                  <a:pt x="673548" y="673548"/>
                </a:lnTo>
                <a:lnTo>
                  <a:pt x="0" y="673548"/>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sp>
      <p:sp>
        <p:nvSpPr>
          <p:cNvPr id="12" name="Freeform 12"/>
          <p:cNvSpPr/>
          <p:nvPr/>
        </p:nvSpPr>
        <p:spPr>
          <a:xfrm>
            <a:off x="1153766" y="1458039"/>
            <a:ext cx="666404" cy="666404"/>
          </a:xfrm>
          <a:custGeom>
            <a:avLst/>
            <a:gdLst/>
            <a:ahLst/>
            <a:cxnLst/>
            <a:rect l="l" t="t" r="r" b="b"/>
            <a:pathLst>
              <a:path w="666404" h="666404">
                <a:moveTo>
                  <a:pt x="0" y="0"/>
                </a:moveTo>
                <a:lnTo>
                  <a:pt x="666404" y="0"/>
                </a:lnTo>
                <a:lnTo>
                  <a:pt x="666404" y="666404"/>
                </a:lnTo>
                <a:lnTo>
                  <a:pt x="0" y="666404"/>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sp>
      <p:sp>
        <p:nvSpPr>
          <p:cNvPr id="13" name="Freeform 13"/>
          <p:cNvSpPr/>
          <p:nvPr/>
        </p:nvSpPr>
        <p:spPr>
          <a:xfrm>
            <a:off x="4344733" y="5406962"/>
            <a:ext cx="9598534" cy="806599"/>
          </a:xfrm>
          <a:custGeom>
            <a:avLst/>
            <a:gdLst/>
            <a:ahLst/>
            <a:cxnLst/>
            <a:rect l="l" t="t" r="r" b="b"/>
            <a:pathLst>
              <a:path w="9598534" h="806599">
                <a:moveTo>
                  <a:pt x="0" y="0"/>
                </a:moveTo>
                <a:lnTo>
                  <a:pt x="9598534" y="0"/>
                </a:lnTo>
                <a:lnTo>
                  <a:pt x="9598534" y="806600"/>
                </a:lnTo>
                <a:lnTo>
                  <a:pt x="0" y="806600"/>
                </a:lnTo>
                <a:lnTo>
                  <a:pt x="0" y="0"/>
                </a:lnTo>
                <a:close/>
              </a:path>
            </a:pathLst>
          </a:custGeom>
          <a:blipFill>
            <a:blip r:embed="rId21"/>
            <a:stretch>
              <a:fillRect/>
            </a:stretch>
          </a:blipFill>
        </p:spPr>
      </p:sp>
      <p:sp>
        <p:nvSpPr>
          <p:cNvPr id="14" name="TextBox 14"/>
          <p:cNvSpPr txBox="1"/>
          <p:nvPr/>
        </p:nvSpPr>
        <p:spPr>
          <a:xfrm>
            <a:off x="2483844" y="1295712"/>
            <a:ext cx="14161669" cy="4147289"/>
          </a:xfrm>
          <a:prstGeom prst="rect">
            <a:avLst/>
          </a:prstGeom>
        </p:spPr>
        <p:txBody>
          <a:bodyPr lIns="0" tIns="0" rIns="0" bIns="0" rtlCol="0" anchor="t">
            <a:spAutoFit/>
          </a:bodyPr>
          <a:lstStyle/>
          <a:p>
            <a:pPr algn="l">
              <a:lnSpc>
                <a:spcPts val="4680"/>
              </a:lnSpc>
            </a:pPr>
            <a:r>
              <a:rPr lang="en-US" sz="2489" b="1" spc="-74">
                <a:solidFill>
                  <a:srgbClr val="000000"/>
                </a:solidFill>
                <a:latin typeface="Montserrat" panose="00000500000000000000" pitchFamily="2" charset="0"/>
                <a:ea typeface="Poppins Bold"/>
                <a:cs typeface="Poppins Bold"/>
                <a:sym typeface="Poppins Bold"/>
              </a:rPr>
              <a:t>Cách tra tài liệu Module</a:t>
            </a:r>
          </a:p>
          <a:p>
            <a:pPr marL="537525" lvl="1" indent="-268762" algn="l">
              <a:lnSpc>
                <a:spcPts val="4680"/>
              </a:lnSpc>
              <a:buFont typeface="Arial"/>
              <a:buChar char="•"/>
            </a:pPr>
            <a:r>
              <a:rPr lang="en-US" sz="2489" spc="-74">
                <a:solidFill>
                  <a:srgbClr val="000000"/>
                </a:solidFill>
                <a:latin typeface="Montserrat" panose="00000500000000000000" pitchFamily="2" charset="0"/>
                <a:ea typeface="Poppins"/>
                <a:cs typeface="Poppins"/>
                <a:sym typeface="Poppins"/>
              </a:rPr>
              <a:t>Tài liệu chính thức của Ansible</a:t>
            </a:r>
          </a:p>
          <a:p>
            <a:pPr marL="1075049" lvl="2" indent="-358350" algn="l">
              <a:lnSpc>
                <a:spcPts val="4680"/>
              </a:lnSpc>
              <a:buFont typeface="Arial"/>
              <a:buChar char="⚬"/>
            </a:pPr>
            <a:r>
              <a:rPr lang="en-US" sz="2489" u="sng" spc="-74">
                <a:solidFill>
                  <a:srgbClr val="56B3DD"/>
                </a:solidFill>
                <a:latin typeface="Montserrat" panose="00000500000000000000" pitchFamily="2" charset="0"/>
                <a:ea typeface="Poppins"/>
                <a:cs typeface="Poppins"/>
                <a:sym typeface="Poppins"/>
              </a:rPr>
              <a:t>https://docs.ansible.com/ansible/latest/collections/index.html#collection-index</a:t>
            </a:r>
          </a:p>
          <a:p>
            <a:pPr marL="1075049" lvl="2" indent="-358350" algn="l">
              <a:lnSpc>
                <a:spcPts val="4680"/>
              </a:lnSpc>
              <a:buFont typeface="Arial"/>
              <a:buChar char="⚬"/>
            </a:pPr>
            <a:r>
              <a:rPr lang="en-US" sz="2489" u="sng" spc="-74">
                <a:solidFill>
                  <a:srgbClr val="56B3DD"/>
                </a:solidFill>
                <a:latin typeface="Montserrat" panose="00000500000000000000" pitchFamily="2" charset="0"/>
                <a:ea typeface="Poppins"/>
                <a:cs typeface="Poppins"/>
                <a:sym typeface="Poppins"/>
              </a:rPr>
              <a:t>https://docs.ansible.com/ansible/latest/collections/index_module.html#index-of-all-modules</a:t>
            </a:r>
          </a:p>
          <a:p>
            <a:pPr marL="537525" lvl="1" indent="-268762" algn="l">
              <a:lnSpc>
                <a:spcPts val="4680"/>
              </a:lnSpc>
              <a:buFont typeface="Arial"/>
              <a:buChar char="•"/>
            </a:pPr>
            <a:r>
              <a:rPr lang="en-US" sz="2489" spc="-74">
                <a:solidFill>
                  <a:srgbClr val="000000"/>
                </a:solidFill>
                <a:latin typeface="Montserrat" panose="00000500000000000000" pitchFamily="2" charset="0"/>
                <a:ea typeface="Poppins"/>
                <a:cs typeface="Poppins"/>
                <a:sym typeface="Poppins"/>
              </a:rPr>
              <a:t>Lệnh </a:t>
            </a:r>
            <a:r>
              <a:rPr lang="en-US" sz="2489" spc="-74">
                <a:solidFill>
                  <a:srgbClr val="FDB034"/>
                </a:solidFill>
                <a:latin typeface="Montserrat" panose="00000500000000000000" pitchFamily="2" charset="0"/>
                <a:ea typeface="Poppins"/>
                <a:cs typeface="Poppins"/>
                <a:sym typeface="Poppins"/>
              </a:rPr>
              <a:t>ansible-doc</a:t>
            </a:r>
          </a:p>
          <a:p>
            <a:pPr algn="l">
              <a:lnSpc>
                <a:spcPts val="4680"/>
              </a:lnSpc>
            </a:pPr>
            <a:endParaRPr lang="en-US" sz="2489" spc="-74">
              <a:solidFill>
                <a:srgbClr val="FDB034"/>
              </a:solidFill>
              <a:latin typeface="Montserrat" panose="00000500000000000000" pitchFamily="2" charset="0"/>
              <a:ea typeface="Poppins"/>
              <a:cs typeface="Poppins"/>
              <a:sym typeface="Poppins"/>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rot="-1898322">
            <a:off x="14393785" y="-4549297"/>
            <a:ext cx="8700980" cy="8722787"/>
          </a:xfrm>
          <a:custGeom>
            <a:avLst/>
            <a:gdLst/>
            <a:ahLst/>
            <a:cxnLst/>
            <a:rect l="l" t="t" r="r" b="b"/>
            <a:pathLst>
              <a:path w="8700980" h="8722787">
                <a:moveTo>
                  <a:pt x="0" y="0"/>
                </a:moveTo>
                <a:lnTo>
                  <a:pt x="8700980" y="0"/>
                </a:lnTo>
                <a:lnTo>
                  <a:pt x="8700980" y="8722787"/>
                </a:lnTo>
                <a:lnTo>
                  <a:pt x="0" y="8722787"/>
                </a:lnTo>
                <a:lnTo>
                  <a:pt x="0" y="0"/>
                </a:lnTo>
                <a:close/>
              </a:path>
            </a:pathLst>
          </a:custGeom>
          <a:blipFill>
            <a:blip r:embed="rId2"/>
            <a:stretch>
              <a:fillRect/>
            </a:stretch>
          </a:blipFill>
        </p:spPr>
      </p:sp>
      <p:sp>
        <p:nvSpPr>
          <p:cNvPr id="3" name="Freeform 3"/>
          <p:cNvSpPr/>
          <p:nvPr/>
        </p:nvSpPr>
        <p:spPr>
          <a:xfrm rot="-1898322">
            <a:off x="-3087120" y="7441242"/>
            <a:ext cx="8700980" cy="8722787"/>
          </a:xfrm>
          <a:custGeom>
            <a:avLst/>
            <a:gdLst/>
            <a:ahLst/>
            <a:cxnLst/>
            <a:rect l="l" t="t" r="r" b="b"/>
            <a:pathLst>
              <a:path w="8700980" h="8722787">
                <a:moveTo>
                  <a:pt x="0" y="0"/>
                </a:moveTo>
                <a:lnTo>
                  <a:pt x="8700980" y="0"/>
                </a:lnTo>
                <a:lnTo>
                  <a:pt x="8700980" y="8722787"/>
                </a:lnTo>
                <a:lnTo>
                  <a:pt x="0" y="8722787"/>
                </a:lnTo>
                <a:lnTo>
                  <a:pt x="0" y="0"/>
                </a:lnTo>
                <a:close/>
              </a:path>
            </a:pathLst>
          </a:custGeom>
          <a:blipFill>
            <a:blip r:embed="rId2"/>
            <a:stretch>
              <a:fillRect/>
            </a:stretch>
          </a:blipFill>
        </p:spPr>
      </p:sp>
      <p:grpSp>
        <p:nvGrpSpPr>
          <p:cNvPr id="4" name="Group 4"/>
          <p:cNvGrpSpPr/>
          <p:nvPr/>
        </p:nvGrpSpPr>
        <p:grpSpPr>
          <a:xfrm>
            <a:off x="-1263350" y="2245166"/>
            <a:ext cx="20498646" cy="6400994"/>
            <a:chOff x="0" y="0"/>
            <a:chExt cx="5398820" cy="1685859"/>
          </a:xfrm>
        </p:grpSpPr>
        <p:sp>
          <p:nvSpPr>
            <p:cNvPr id="5" name="Freeform 5"/>
            <p:cNvSpPr/>
            <p:nvPr/>
          </p:nvSpPr>
          <p:spPr>
            <a:xfrm>
              <a:off x="0" y="0"/>
              <a:ext cx="5398820" cy="1685859"/>
            </a:xfrm>
            <a:custGeom>
              <a:avLst/>
              <a:gdLst/>
              <a:ahLst/>
              <a:cxnLst/>
              <a:rect l="l" t="t" r="r" b="b"/>
              <a:pathLst>
                <a:path w="5398820" h="1685859">
                  <a:moveTo>
                    <a:pt x="0" y="0"/>
                  </a:moveTo>
                  <a:lnTo>
                    <a:pt x="5398820" y="0"/>
                  </a:lnTo>
                  <a:lnTo>
                    <a:pt x="5398820" y="1685859"/>
                  </a:lnTo>
                  <a:lnTo>
                    <a:pt x="0" y="1685859"/>
                  </a:lnTo>
                  <a:close/>
                </a:path>
              </a:pathLst>
            </a:custGeom>
            <a:solidFill>
              <a:srgbClr val="FFFFFF"/>
            </a:solidFill>
          </p:spPr>
        </p:sp>
        <p:sp>
          <p:nvSpPr>
            <p:cNvPr id="6" name="TextBox 6"/>
            <p:cNvSpPr txBox="1"/>
            <p:nvPr/>
          </p:nvSpPr>
          <p:spPr>
            <a:xfrm>
              <a:off x="0" y="-47625"/>
              <a:ext cx="5398820" cy="1733484"/>
            </a:xfrm>
            <a:prstGeom prst="rect">
              <a:avLst/>
            </a:prstGeom>
          </p:spPr>
          <p:txBody>
            <a:bodyPr lIns="50800" tIns="50800" rIns="50800" bIns="50800" rtlCol="0" anchor="ctr"/>
            <a:lstStyle/>
            <a:p>
              <a:pPr algn="ctr">
                <a:lnSpc>
                  <a:spcPts val="3640"/>
                </a:lnSpc>
              </a:pPr>
              <a:endParaRPr/>
            </a:p>
          </p:txBody>
        </p:sp>
      </p:grpSp>
      <p:grpSp>
        <p:nvGrpSpPr>
          <p:cNvPr id="7" name="Group 7"/>
          <p:cNvGrpSpPr/>
          <p:nvPr/>
        </p:nvGrpSpPr>
        <p:grpSpPr>
          <a:xfrm>
            <a:off x="7413104" y="6736524"/>
            <a:ext cx="3461793" cy="587791"/>
            <a:chOff x="0" y="0"/>
            <a:chExt cx="1066152" cy="181026"/>
          </a:xfrm>
        </p:grpSpPr>
        <p:sp>
          <p:nvSpPr>
            <p:cNvPr id="8" name="Freeform 8"/>
            <p:cNvSpPr/>
            <p:nvPr/>
          </p:nvSpPr>
          <p:spPr>
            <a:xfrm>
              <a:off x="0" y="0"/>
              <a:ext cx="1066152" cy="181026"/>
            </a:xfrm>
            <a:custGeom>
              <a:avLst/>
              <a:gdLst/>
              <a:ahLst/>
              <a:cxnLst/>
              <a:rect l="l" t="t" r="r" b="b"/>
              <a:pathLst>
                <a:path w="1066152" h="181026">
                  <a:moveTo>
                    <a:pt x="90513" y="0"/>
                  </a:moveTo>
                  <a:lnTo>
                    <a:pt x="975639" y="0"/>
                  </a:lnTo>
                  <a:cubicBezTo>
                    <a:pt x="999644" y="0"/>
                    <a:pt x="1022667" y="9536"/>
                    <a:pt x="1039641" y="26511"/>
                  </a:cubicBezTo>
                  <a:cubicBezTo>
                    <a:pt x="1056616" y="43485"/>
                    <a:pt x="1066152" y="66507"/>
                    <a:pt x="1066152" y="90513"/>
                  </a:cubicBezTo>
                  <a:lnTo>
                    <a:pt x="1066152" y="90513"/>
                  </a:lnTo>
                  <a:cubicBezTo>
                    <a:pt x="1066152" y="114518"/>
                    <a:pt x="1056616" y="137541"/>
                    <a:pt x="1039641" y="154515"/>
                  </a:cubicBezTo>
                  <a:cubicBezTo>
                    <a:pt x="1022667" y="171490"/>
                    <a:pt x="999644" y="181026"/>
                    <a:pt x="975639" y="181026"/>
                  </a:cubicBezTo>
                  <a:lnTo>
                    <a:pt x="90513" y="181026"/>
                  </a:lnTo>
                  <a:cubicBezTo>
                    <a:pt x="66507" y="181026"/>
                    <a:pt x="43485" y="171490"/>
                    <a:pt x="26511" y="154515"/>
                  </a:cubicBezTo>
                  <a:cubicBezTo>
                    <a:pt x="9536" y="137541"/>
                    <a:pt x="0" y="114518"/>
                    <a:pt x="0" y="90513"/>
                  </a:cubicBezTo>
                  <a:lnTo>
                    <a:pt x="0" y="90513"/>
                  </a:lnTo>
                  <a:cubicBezTo>
                    <a:pt x="0" y="66507"/>
                    <a:pt x="9536" y="43485"/>
                    <a:pt x="26511" y="26511"/>
                  </a:cubicBezTo>
                  <a:cubicBezTo>
                    <a:pt x="43485" y="9536"/>
                    <a:pt x="66507" y="0"/>
                    <a:pt x="90513"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ln cap="rnd">
              <a:noFill/>
              <a:prstDash val="solid"/>
              <a:round/>
            </a:ln>
          </p:spPr>
        </p:sp>
        <p:sp>
          <p:nvSpPr>
            <p:cNvPr id="9" name="TextBox 9"/>
            <p:cNvSpPr txBox="1"/>
            <p:nvPr/>
          </p:nvSpPr>
          <p:spPr>
            <a:xfrm>
              <a:off x="0" y="-47625"/>
              <a:ext cx="1066152" cy="228651"/>
            </a:xfrm>
            <a:prstGeom prst="rect">
              <a:avLst/>
            </a:prstGeom>
          </p:spPr>
          <p:txBody>
            <a:bodyPr lIns="0" tIns="0" rIns="0" bIns="0" rtlCol="0" anchor="ctr"/>
            <a:lstStyle/>
            <a:p>
              <a:pPr algn="ctr">
                <a:lnSpc>
                  <a:spcPts val="3220"/>
                </a:lnSpc>
              </a:pPr>
              <a:r>
                <a:rPr lang="en-US" sz="2300" b="1">
                  <a:solidFill>
                    <a:srgbClr val="FFFFFF"/>
                  </a:solidFill>
                  <a:latin typeface="Montserrat Bold"/>
                  <a:ea typeface="Montserrat Bold"/>
                  <a:cs typeface="Montserrat Bold"/>
                  <a:sym typeface="Montserrat Bold"/>
                </a:rPr>
                <a:t>Huan Nguyen</a:t>
              </a:r>
            </a:p>
          </p:txBody>
        </p:sp>
      </p:grpSp>
      <p:grpSp>
        <p:nvGrpSpPr>
          <p:cNvPr id="10" name="Group 10"/>
          <p:cNvGrpSpPr>
            <a:grpSpLocks noChangeAspect="1"/>
          </p:cNvGrpSpPr>
          <p:nvPr/>
        </p:nvGrpSpPr>
        <p:grpSpPr>
          <a:xfrm>
            <a:off x="7573250" y="3466186"/>
            <a:ext cx="3141499" cy="3141499"/>
            <a:chOff x="0" y="0"/>
            <a:chExt cx="14840029" cy="14840029"/>
          </a:xfrm>
        </p:grpSpPr>
        <p:sp>
          <p:nvSpPr>
            <p:cNvPr id="11" name="Freeform 11"/>
            <p:cNvSpPr/>
            <p:nvPr/>
          </p:nvSpPr>
          <p:spPr>
            <a:xfrm>
              <a:off x="-366471" y="-11891"/>
              <a:ext cx="15572971" cy="14863810"/>
            </a:xfrm>
            <a:custGeom>
              <a:avLst/>
              <a:gdLst/>
              <a:ahLst/>
              <a:cxnLst/>
              <a:rect l="l" t="t" r="r" b="b"/>
              <a:pathLst>
                <a:path w="15572971" h="14863810">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sp>
        <p:sp>
          <p:nvSpPr>
            <p:cNvPr id="12" name="Freeform 12"/>
            <p:cNvSpPr/>
            <p:nvPr/>
          </p:nvSpPr>
          <p:spPr>
            <a:xfrm>
              <a:off x="-156193" y="188812"/>
              <a:ext cx="15152415" cy="14462405"/>
            </a:xfrm>
            <a:custGeom>
              <a:avLst/>
              <a:gdLst/>
              <a:ahLst/>
              <a:cxnLst/>
              <a:rect l="l" t="t" r="r" b="b"/>
              <a:pathLst>
                <a:path w="15152415" h="1446240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sp>
        <p:sp>
          <p:nvSpPr>
            <p:cNvPr id="13" name="Freeform 13"/>
            <p:cNvSpPr/>
            <p:nvPr/>
          </p:nvSpPr>
          <p:spPr>
            <a:xfrm>
              <a:off x="223301" y="551024"/>
              <a:ext cx="14393427" cy="13737979"/>
            </a:xfrm>
            <a:custGeom>
              <a:avLst/>
              <a:gdLst/>
              <a:ahLst/>
              <a:cxnLst/>
              <a:rect l="l" t="t" r="r" b="b"/>
              <a:pathLst>
                <a:path w="14393427" h="13737979">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3"/>
              <a:stretch>
                <a:fillRect l="223" r="223" b="-77776"/>
              </a:stretch>
            </a:blipFill>
          </p:spPr>
        </p:sp>
      </p:grpSp>
      <p:sp>
        <p:nvSpPr>
          <p:cNvPr id="14" name="TextBox 14"/>
          <p:cNvSpPr txBox="1"/>
          <p:nvPr/>
        </p:nvSpPr>
        <p:spPr>
          <a:xfrm>
            <a:off x="4043328" y="1019175"/>
            <a:ext cx="10201344" cy="1057275"/>
          </a:xfrm>
          <a:prstGeom prst="rect">
            <a:avLst/>
          </a:prstGeom>
        </p:spPr>
        <p:txBody>
          <a:bodyPr lIns="0" tIns="0" rIns="0" bIns="0" rtlCol="0" anchor="t">
            <a:spAutoFit/>
          </a:bodyPr>
          <a:lstStyle/>
          <a:p>
            <a:pPr marL="0" lvl="0" indent="0" algn="ctr">
              <a:lnSpc>
                <a:spcPts val="8299"/>
              </a:lnSpc>
              <a:spcBef>
                <a:spcPct val="0"/>
              </a:spcBef>
            </a:pPr>
            <a:r>
              <a:rPr lang="en-US" sz="6916" b="1">
                <a:solidFill>
                  <a:srgbClr val="F4F6FC"/>
                </a:solidFill>
                <a:latin typeface="Roboto Bold"/>
                <a:ea typeface="Roboto Bold"/>
                <a:cs typeface="Roboto Bold"/>
                <a:sym typeface="Roboto Bold"/>
              </a:rPr>
              <a:t>Thank you for watching</a:t>
            </a:r>
          </a:p>
        </p:txBody>
      </p:sp>
      <p:sp>
        <p:nvSpPr>
          <p:cNvPr id="15" name="TextBox 15"/>
          <p:cNvSpPr txBox="1"/>
          <p:nvPr/>
        </p:nvSpPr>
        <p:spPr>
          <a:xfrm>
            <a:off x="8052270" y="7362942"/>
            <a:ext cx="2183460" cy="356356"/>
          </a:xfrm>
          <a:prstGeom prst="rect">
            <a:avLst/>
          </a:prstGeom>
        </p:spPr>
        <p:txBody>
          <a:bodyPr lIns="0" tIns="0" rIns="0" bIns="0" rtlCol="0" anchor="t">
            <a:spAutoFit/>
          </a:bodyPr>
          <a:lstStyle/>
          <a:p>
            <a:pPr algn="ctr">
              <a:lnSpc>
                <a:spcPts val="3081"/>
              </a:lnSpc>
            </a:pPr>
            <a:r>
              <a:rPr lang="en-US" sz="1781" b="1">
                <a:solidFill>
                  <a:srgbClr val="000000"/>
                </a:solidFill>
                <a:latin typeface="Montserrat Bold"/>
                <a:ea typeface="Montserrat Bold"/>
                <a:cs typeface="Montserrat Bold"/>
                <a:sym typeface="Montserrat Bold"/>
              </a:rPr>
              <a:t>Cloud Engineer</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9F8F9"/>
        </a:solidFill>
        <a:effectLst/>
      </p:bgPr>
    </p:bg>
    <p:spTree>
      <p:nvGrpSpPr>
        <p:cNvPr id="1" name=""/>
        <p:cNvGrpSpPr/>
        <p:nvPr/>
      </p:nvGrpSpPr>
      <p:grpSpPr>
        <a:xfrm>
          <a:off x="0" y="0"/>
          <a:ext cx="0" cy="0"/>
          <a:chOff x="0" y="0"/>
          <a:chExt cx="0" cy="0"/>
        </a:xfrm>
      </p:grpSpPr>
      <p:sp>
        <p:nvSpPr>
          <p:cNvPr id="2" name="Freeform 2"/>
          <p:cNvSpPr/>
          <p:nvPr/>
        </p:nvSpPr>
        <p:spPr>
          <a:xfrm>
            <a:off x="-782437" y="8468571"/>
            <a:ext cx="4769605" cy="4309989"/>
          </a:xfrm>
          <a:custGeom>
            <a:avLst/>
            <a:gdLst/>
            <a:ahLst/>
            <a:cxnLst/>
            <a:rect l="l" t="t" r="r" b="b"/>
            <a:pathLst>
              <a:path w="4769605" h="4309989">
                <a:moveTo>
                  <a:pt x="0" y="0"/>
                </a:moveTo>
                <a:lnTo>
                  <a:pt x="4769605" y="0"/>
                </a:lnTo>
                <a:lnTo>
                  <a:pt x="4769605" y="4309989"/>
                </a:lnTo>
                <a:lnTo>
                  <a:pt x="0" y="430998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5907015" y="7751432"/>
            <a:ext cx="1773234" cy="1568095"/>
          </a:xfrm>
          <a:custGeom>
            <a:avLst/>
            <a:gdLst/>
            <a:ahLst/>
            <a:cxnLst/>
            <a:rect l="l" t="t" r="r" b="b"/>
            <a:pathLst>
              <a:path w="1773234" h="1568095">
                <a:moveTo>
                  <a:pt x="0" y="0"/>
                </a:moveTo>
                <a:lnTo>
                  <a:pt x="1773235" y="0"/>
                </a:lnTo>
                <a:lnTo>
                  <a:pt x="1773235" y="1568095"/>
                </a:lnTo>
                <a:lnTo>
                  <a:pt x="0" y="156809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197561" y="2125960"/>
            <a:ext cx="1390916" cy="1378746"/>
          </a:xfrm>
          <a:custGeom>
            <a:avLst/>
            <a:gdLst/>
            <a:ahLst/>
            <a:cxnLst/>
            <a:rect l="l" t="t" r="r" b="b"/>
            <a:pathLst>
              <a:path w="1390916" h="1378746">
                <a:moveTo>
                  <a:pt x="0" y="0"/>
                </a:moveTo>
                <a:lnTo>
                  <a:pt x="1390916" y="0"/>
                </a:lnTo>
                <a:lnTo>
                  <a:pt x="1390916" y="1378746"/>
                </a:lnTo>
                <a:lnTo>
                  <a:pt x="0" y="137874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a:off x="3538404" y="885660"/>
            <a:ext cx="3379115" cy="3430096"/>
          </a:xfrm>
          <a:custGeom>
            <a:avLst/>
            <a:gdLst/>
            <a:ahLst/>
            <a:cxnLst/>
            <a:rect l="l" t="t" r="r" b="b"/>
            <a:pathLst>
              <a:path w="3379115" h="3430096">
                <a:moveTo>
                  <a:pt x="0" y="0"/>
                </a:moveTo>
                <a:lnTo>
                  <a:pt x="3379115" y="0"/>
                </a:lnTo>
                <a:lnTo>
                  <a:pt x="3379115" y="3430096"/>
                </a:lnTo>
                <a:lnTo>
                  <a:pt x="0" y="343009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6" name="Freeform 6"/>
          <p:cNvSpPr/>
          <p:nvPr/>
        </p:nvSpPr>
        <p:spPr>
          <a:xfrm>
            <a:off x="8605136" y="1514146"/>
            <a:ext cx="2054763" cy="1468222"/>
          </a:xfrm>
          <a:custGeom>
            <a:avLst/>
            <a:gdLst/>
            <a:ahLst/>
            <a:cxnLst/>
            <a:rect l="l" t="t" r="r" b="b"/>
            <a:pathLst>
              <a:path w="2054763" h="1468222">
                <a:moveTo>
                  <a:pt x="0" y="0"/>
                </a:moveTo>
                <a:lnTo>
                  <a:pt x="2054763" y="0"/>
                </a:lnTo>
                <a:lnTo>
                  <a:pt x="2054763" y="1468222"/>
                </a:lnTo>
                <a:lnTo>
                  <a:pt x="0" y="1468222"/>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7" name="Freeform 7"/>
          <p:cNvSpPr/>
          <p:nvPr/>
        </p:nvSpPr>
        <p:spPr>
          <a:xfrm>
            <a:off x="7592612" y="6831773"/>
            <a:ext cx="2718663" cy="2718663"/>
          </a:xfrm>
          <a:custGeom>
            <a:avLst/>
            <a:gdLst/>
            <a:ahLst/>
            <a:cxnLst/>
            <a:rect l="l" t="t" r="r" b="b"/>
            <a:pathLst>
              <a:path w="2718663" h="2718663">
                <a:moveTo>
                  <a:pt x="0" y="0"/>
                </a:moveTo>
                <a:lnTo>
                  <a:pt x="2718663" y="0"/>
                </a:lnTo>
                <a:lnTo>
                  <a:pt x="2718663" y="2718663"/>
                </a:lnTo>
                <a:lnTo>
                  <a:pt x="0" y="2718663"/>
                </a:lnTo>
                <a:lnTo>
                  <a:pt x="0" y="0"/>
                </a:lnTo>
                <a:close/>
              </a:path>
            </a:pathLst>
          </a:custGeom>
          <a:blipFill>
            <a:blip r:embed="rId12">
              <a:extLst>
                <a:ext uri="{96DAC541-7B7A-43D3-8B79-37D633B846F1}">
                  <asvg:svgBlip xmlns:asvg="http://schemas.microsoft.com/office/drawing/2016/SVG/main" r:embed="rId13"/>
                </a:ext>
              </a:extLst>
            </a:blip>
            <a:stretch>
              <a:fillRect/>
            </a:stretch>
          </a:blipFill>
          <a:ln cap="sq">
            <a:noFill/>
            <a:prstDash val="solid"/>
            <a:miter/>
          </a:ln>
        </p:spPr>
      </p:sp>
      <p:grpSp>
        <p:nvGrpSpPr>
          <p:cNvPr id="8" name="Group 8"/>
          <p:cNvGrpSpPr/>
          <p:nvPr/>
        </p:nvGrpSpPr>
        <p:grpSpPr>
          <a:xfrm>
            <a:off x="1028700" y="8601921"/>
            <a:ext cx="2933449" cy="593512"/>
            <a:chOff x="0" y="0"/>
            <a:chExt cx="3911265" cy="791349"/>
          </a:xfrm>
        </p:grpSpPr>
        <p:grpSp>
          <p:nvGrpSpPr>
            <p:cNvPr id="9" name="Group 9"/>
            <p:cNvGrpSpPr/>
            <p:nvPr/>
          </p:nvGrpSpPr>
          <p:grpSpPr>
            <a:xfrm>
              <a:off x="0" y="0"/>
              <a:ext cx="3911265" cy="791349"/>
              <a:chOff x="0" y="0"/>
              <a:chExt cx="2008644" cy="406400"/>
            </a:xfrm>
          </p:grpSpPr>
          <p:sp>
            <p:nvSpPr>
              <p:cNvPr id="10" name="Freeform 10"/>
              <p:cNvSpPr/>
              <p:nvPr/>
            </p:nvSpPr>
            <p:spPr>
              <a:xfrm>
                <a:off x="0" y="0"/>
                <a:ext cx="2008644" cy="406400"/>
              </a:xfrm>
              <a:custGeom>
                <a:avLst/>
                <a:gdLst/>
                <a:ahLst/>
                <a:cxnLst/>
                <a:rect l="l" t="t" r="r" b="b"/>
                <a:pathLst>
                  <a:path w="2008644" h="406400">
                    <a:moveTo>
                      <a:pt x="1805444" y="0"/>
                    </a:moveTo>
                    <a:cubicBezTo>
                      <a:pt x="1917668" y="0"/>
                      <a:pt x="2008644" y="90976"/>
                      <a:pt x="2008644" y="203200"/>
                    </a:cubicBezTo>
                    <a:cubicBezTo>
                      <a:pt x="2008644" y="315424"/>
                      <a:pt x="1917668" y="406400"/>
                      <a:pt x="1805444"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19050" cap="sq">
                <a:solidFill>
                  <a:srgbClr val="000000"/>
                </a:solidFill>
                <a:prstDash val="solid"/>
                <a:miter/>
              </a:ln>
            </p:spPr>
          </p:sp>
          <p:sp>
            <p:nvSpPr>
              <p:cNvPr id="11" name="TextBox 11"/>
              <p:cNvSpPr txBox="1"/>
              <p:nvPr/>
            </p:nvSpPr>
            <p:spPr>
              <a:xfrm>
                <a:off x="0" y="-38100"/>
                <a:ext cx="2008644" cy="444500"/>
              </a:xfrm>
              <a:prstGeom prst="rect">
                <a:avLst/>
              </a:prstGeom>
            </p:spPr>
            <p:txBody>
              <a:bodyPr lIns="50800" tIns="50800" rIns="50800" bIns="50800" rtlCol="0" anchor="ctr"/>
              <a:lstStyle/>
              <a:p>
                <a:pPr algn="ctr">
                  <a:lnSpc>
                    <a:spcPts val="2520"/>
                  </a:lnSpc>
                </a:pPr>
                <a:r>
                  <a:rPr lang="en-US" sz="1800">
                    <a:solidFill>
                      <a:srgbClr val="000000"/>
                    </a:solidFill>
                    <a:latin typeface="Montserrat"/>
                    <a:ea typeface="Montserrat"/>
                    <a:cs typeface="Montserrat"/>
                    <a:sym typeface="Montserrat"/>
                  </a:rPr>
                  <a:t>         Nguyễn Văn Huân</a:t>
                </a:r>
              </a:p>
            </p:txBody>
          </p:sp>
        </p:grpSp>
        <p:sp>
          <p:nvSpPr>
            <p:cNvPr id="12" name="Freeform 12"/>
            <p:cNvSpPr/>
            <p:nvPr/>
          </p:nvSpPr>
          <p:spPr>
            <a:xfrm>
              <a:off x="266831" y="148888"/>
              <a:ext cx="493574" cy="493574"/>
            </a:xfrm>
            <a:custGeom>
              <a:avLst/>
              <a:gdLst/>
              <a:ahLst/>
              <a:cxnLst/>
              <a:rect l="l" t="t" r="r" b="b"/>
              <a:pathLst>
                <a:path w="493574" h="493574">
                  <a:moveTo>
                    <a:pt x="0" y="0"/>
                  </a:moveTo>
                  <a:lnTo>
                    <a:pt x="493574" y="0"/>
                  </a:lnTo>
                  <a:lnTo>
                    <a:pt x="493574" y="493573"/>
                  </a:lnTo>
                  <a:lnTo>
                    <a:pt x="0" y="493573"/>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grpSp>
      <p:sp>
        <p:nvSpPr>
          <p:cNvPr id="13" name="Freeform 13"/>
          <p:cNvSpPr/>
          <p:nvPr/>
        </p:nvSpPr>
        <p:spPr>
          <a:xfrm>
            <a:off x="1197561" y="7732382"/>
            <a:ext cx="367778" cy="525397"/>
          </a:xfrm>
          <a:custGeom>
            <a:avLst/>
            <a:gdLst/>
            <a:ahLst/>
            <a:cxnLst/>
            <a:rect l="l" t="t" r="r" b="b"/>
            <a:pathLst>
              <a:path w="367778" h="525397">
                <a:moveTo>
                  <a:pt x="0" y="0"/>
                </a:moveTo>
                <a:lnTo>
                  <a:pt x="367778" y="0"/>
                </a:lnTo>
                <a:lnTo>
                  <a:pt x="367778" y="525397"/>
                </a:lnTo>
                <a:lnTo>
                  <a:pt x="0" y="525397"/>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sp>
        <p:nvSpPr>
          <p:cNvPr id="14" name="Freeform 14"/>
          <p:cNvSpPr/>
          <p:nvPr/>
        </p:nvSpPr>
        <p:spPr>
          <a:xfrm>
            <a:off x="11188092" y="1754454"/>
            <a:ext cx="6356958" cy="6356958"/>
          </a:xfrm>
          <a:custGeom>
            <a:avLst/>
            <a:gdLst/>
            <a:ahLst/>
            <a:cxnLst/>
            <a:rect l="l" t="t" r="r" b="b"/>
            <a:pathLst>
              <a:path w="6356958" h="6356958">
                <a:moveTo>
                  <a:pt x="0" y="0"/>
                </a:moveTo>
                <a:lnTo>
                  <a:pt x="6356958" y="0"/>
                </a:lnTo>
                <a:lnTo>
                  <a:pt x="6356958" y="6356958"/>
                </a:lnTo>
                <a:lnTo>
                  <a:pt x="0" y="6356958"/>
                </a:lnTo>
                <a:lnTo>
                  <a:pt x="0" y="0"/>
                </a:lnTo>
                <a:close/>
              </a:path>
            </a:pathLst>
          </a:custGeom>
          <a:blipFill>
            <a:blip r:embed="rId18"/>
            <a:stretch>
              <a:fillRect/>
            </a:stretch>
          </a:blipFill>
        </p:spPr>
      </p:sp>
      <p:sp>
        <p:nvSpPr>
          <p:cNvPr id="15" name="TextBox 15"/>
          <p:cNvSpPr txBox="1"/>
          <p:nvPr/>
        </p:nvSpPr>
        <p:spPr>
          <a:xfrm>
            <a:off x="2802291" y="2534033"/>
            <a:ext cx="5593295" cy="637298"/>
          </a:xfrm>
          <a:prstGeom prst="rect">
            <a:avLst/>
          </a:prstGeom>
        </p:spPr>
        <p:txBody>
          <a:bodyPr lIns="0" tIns="0" rIns="0" bIns="0" rtlCol="0" anchor="t">
            <a:spAutoFit/>
          </a:bodyPr>
          <a:lstStyle/>
          <a:p>
            <a:pPr algn="l">
              <a:lnSpc>
                <a:spcPts val="5298"/>
              </a:lnSpc>
            </a:pPr>
            <a:r>
              <a:rPr lang="en-US" sz="3784" b="1">
                <a:solidFill>
                  <a:srgbClr val="000000"/>
                </a:solidFill>
                <a:latin typeface="Montserrat Ultra-Bold"/>
                <a:ea typeface="Montserrat Ultra-Bold"/>
                <a:cs typeface="Montserrat Ultra-Bold"/>
                <a:sym typeface="Montserrat Ultra-Bold"/>
              </a:rPr>
              <a:t>Huan Nguyen</a:t>
            </a:r>
          </a:p>
        </p:txBody>
      </p:sp>
      <p:sp>
        <p:nvSpPr>
          <p:cNvPr id="16" name="TextBox 16"/>
          <p:cNvSpPr txBox="1"/>
          <p:nvPr/>
        </p:nvSpPr>
        <p:spPr>
          <a:xfrm>
            <a:off x="923925" y="5376243"/>
            <a:ext cx="10962881" cy="1072508"/>
          </a:xfrm>
          <a:prstGeom prst="rect">
            <a:avLst/>
          </a:prstGeom>
        </p:spPr>
        <p:txBody>
          <a:bodyPr lIns="0" tIns="0" rIns="0" bIns="0" rtlCol="0" anchor="t">
            <a:spAutoFit/>
          </a:bodyPr>
          <a:lstStyle/>
          <a:p>
            <a:pPr algn="l">
              <a:lnSpc>
                <a:spcPts val="8189"/>
              </a:lnSpc>
            </a:pPr>
            <a:r>
              <a:rPr lang="en-US" sz="7799">
                <a:solidFill>
                  <a:srgbClr val="000000"/>
                </a:solidFill>
                <a:latin typeface="Montserrat"/>
                <a:ea typeface="Montserrat"/>
                <a:cs typeface="Montserrat"/>
                <a:sym typeface="Montserrat"/>
              </a:rPr>
              <a:t>Ansible Module</a:t>
            </a:r>
          </a:p>
        </p:txBody>
      </p:sp>
      <p:sp>
        <p:nvSpPr>
          <p:cNvPr id="17" name="TextBox 17"/>
          <p:cNvSpPr txBox="1"/>
          <p:nvPr/>
        </p:nvSpPr>
        <p:spPr>
          <a:xfrm>
            <a:off x="1704551" y="7926944"/>
            <a:ext cx="2697973" cy="330835"/>
          </a:xfrm>
          <a:prstGeom prst="rect">
            <a:avLst/>
          </a:prstGeom>
        </p:spPr>
        <p:txBody>
          <a:bodyPr lIns="0" tIns="0" rIns="0" bIns="0" rtlCol="0" anchor="t">
            <a:spAutoFit/>
          </a:bodyPr>
          <a:lstStyle/>
          <a:p>
            <a:pPr algn="l">
              <a:lnSpc>
                <a:spcPts val="2765"/>
              </a:lnSpc>
              <a:spcBef>
                <a:spcPct val="0"/>
              </a:spcBef>
            </a:pPr>
            <a:r>
              <a:rPr lang="en-US" sz="1975">
                <a:solidFill>
                  <a:srgbClr val="000000"/>
                </a:solidFill>
                <a:latin typeface="Montserrat"/>
                <a:ea typeface="Montserrat"/>
                <a:cs typeface="Montserrat"/>
                <a:sym typeface="Montserrat"/>
              </a:rPr>
              <a:t>Ha Noi, Viet Nam</a:t>
            </a:r>
          </a:p>
        </p:txBody>
      </p:sp>
      <p:sp>
        <p:nvSpPr>
          <p:cNvPr id="18" name="TextBox 18"/>
          <p:cNvSpPr txBox="1"/>
          <p:nvPr/>
        </p:nvSpPr>
        <p:spPr>
          <a:xfrm>
            <a:off x="1675976" y="6696815"/>
            <a:ext cx="12042381" cy="641980"/>
          </a:xfrm>
          <a:prstGeom prst="rect">
            <a:avLst/>
          </a:prstGeom>
        </p:spPr>
        <p:txBody>
          <a:bodyPr lIns="0" tIns="0" rIns="0" bIns="0" rtlCol="0" anchor="t">
            <a:spAutoFit/>
          </a:bodyPr>
          <a:lstStyle/>
          <a:p>
            <a:pPr algn="l">
              <a:lnSpc>
                <a:spcPts val="4934"/>
              </a:lnSpc>
            </a:pPr>
            <a:r>
              <a:rPr lang="en-US" sz="4699" i="1">
                <a:solidFill>
                  <a:srgbClr val="000000"/>
                </a:solidFill>
                <a:latin typeface="Montserrat Italics"/>
                <a:ea typeface="Montserrat Italics"/>
                <a:cs typeface="Montserrat Italics"/>
                <a:sym typeface="Montserrat Italics"/>
              </a:rPr>
              <a:t>2. Thực hành Module</a:t>
            </a:r>
          </a:p>
        </p:txBody>
      </p:sp>
      <p:sp>
        <p:nvSpPr>
          <p:cNvPr id="19" name="Freeform 19"/>
          <p:cNvSpPr/>
          <p:nvPr/>
        </p:nvSpPr>
        <p:spPr>
          <a:xfrm>
            <a:off x="-301819" y="9867900"/>
            <a:ext cx="18891638" cy="755666"/>
          </a:xfrm>
          <a:custGeom>
            <a:avLst/>
            <a:gdLst/>
            <a:ahLst/>
            <a:cxnLst/>
            <a:rect l="l" t="t" r="r" b="b"/>
            <a:pathLst>
              <a:path w="18891638" h="755666">
                <a:moveTo>
                  <a:pt x="0" y="0"/>
                </a:moveTo>
                <a:lnTo>
                  <a:pt x="18891638" y="0"/>
                </a:lnTo>
                <a:lnTo>
                  <a:pt x="18891638" y="755666"/>
                </a:lnTo>
                <a:lnTo>
                  <a:pt x="0" y="755666"/>
                </a:lnTo>
                <a:lnTo>
                  <a:pt x="0" y="0"/>
                </a:lnTo>
                <a:close/>
              </a:path>
            </a:pathLst>
          </a:custGeom>
          <a:blipFill>
            <a:blip r:embed="rId19"/>
            <a:stretch>
              <a:fillRect/>
            </a:stretch>
          </a:blipFill>
        </p:spPr>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9F8F9"/>
        </a:solidFill>
        <a:effectLst/>
      </p:bgPr>
    </p:bg>
    <p:spTree>
      <p:nvGrpSpPr>
        <p:cNvPr id="1" name=""/>
        <p:cNvGrpSpPr/>
        <p:nvPr/>
      </p:nvGrpSpPr>
      <p:grpSpPr>
        <a:xfrm>
          <a:off x="0" y="0"/>
          <a:ext cx="0" cy="0"/>
          <a:chOff x="0" y="0"/>
          <a:chExt cx="0" cy="0"/>
        </a:xfrm>
      </p:grpSpPr>
      <p:grpSp>
        <p:nvGrpSpPr>
          <p:cNvPr id="2" name="Group 2"/>
          <p:cNvGrpSpPr/>
          <p:nvPr/>
        </p:nvGrpSpPr>
        <p:grpSpPr>
          <a:xfrm>
            <a:off x="-782437" y="885660"/>
            <a:ext cx="18462687" cy="11892900"/>
            <a:chOff x="0" y="0"/>
            <a:chExt cx="24616916" cy="15857201"/>
          </a:xfrm>
        </p:grpSpPr>
        <p:sp>
          <p:nvSpPr>
            <p:cNvPr id="3" name="Freeform 3"/>
            <p:cNvSpPr/>
            <p:nvPr/>
          </p:nvSpPr>
          <p:spPr>
            <a:xfrm>
              <a:off x="0" y="10110549"/>
              <a:ext cx="6359474" cy="5746652"/>
            </a:xfrm>
            <a:custGeom>
              <a:avLst/>
              <a:gdLst/>
              <a:ahLst/>
              <a:cxnLst/>
              <a:rect l="l" t="t" r="r" b="b"/>
              <a:pathLst>
                <a:path w="6359474" h="5746652">
                  <a:moveTo>
                    <a:pt x="0" y="0"/>
                  </a:moveTo>
                  <a:lnTo>
                    <a:pt x="6359474" y="0"/>
                  </a:lnTo>
                  <a:lnTo>
                    <a:pt x="6359474" y="5746652"/>
                  </a:lnTo>
                  <a:lnTo>
                    <a:pt x="0" y="574665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22252603" y="9154363"/>
              <a:ext cx="2364312" cy="2090794"/>
            </a:xfrm>
            <a:custGeom>
              <a:avLst/>
              <a:gdLst/>
              <a:ahLst/>
              <a:cxnLst/>
              <a:rect l="l" t="t" r="r" b="b"/>
              <a:pathLst>
                <a:path w="2364312" h="2090794">
                  <a:moveTo>
                    <a:pt x="0" y="0"/>
                  </a:moveTo>
                  <a:lnTo>
                    <a:pt x="2364313" y="0"/>
                  </a:lnTo>
                  <a:lnTo>
                    <a:pt x="2364313" y="2090794"/>
                  </a:lnTo>
                  <a:lnTo>
                    <a:pt x="0" y="209079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5761122" y="0"/>
              <a:ext cx="4505486" cy="4573461"/>
            </a:xfrm>
            <a:custGeom>
              <a:avLst/>
              <a:gdLst/>
              <a:ahLst/>
              <a:cxnLst/>
              <a:rect l="l" t="t" r="r" b="b"/>
              <a:pathLst>
                <a:path w="4505486" h="4573461">
                  <a:moveTo>
                    <a:pt x="0" y="0"/>
                  </a:moveTo>
                  <a:lnTo>
                    <a:pt x="4505486" y="0"/>
                  </a:lnTo>
                  <a:lnTo>
                    <a:pt x="4505486" y="4573461"/>
                  </a:lnTo>
                  <a:lnTo>
                    <a:pt x="0" y="457346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a:off x="12516764" y="837982"/>
              <a:ext cx="2739684" cy="1957629"/>
            </a:xfrm>
            <a:custGeom>
              <a:avLst/>
              <a:gdLst/>
              <a:ahLst/>
              <a:cxnLst/>
              <a:rect l="l" t="t" r="r" b="b"/>
              <a:pathLst>
                <a:path w="2739684" h="1957629">
                  <a:moveTo>
                    <a:pt x="0" y="0"/>
                  </a:moveTo>
                  <a:lnTo>
                    <a:pt x="2739685" y="0"/>
                  </a:lnTo>
                  <a:lnTo>
                    <a:pt x="2739685" y="1957629"/>
                  </a:lnTo>
                  <a:lnTo>
                    <a:pt x="0" y="195762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7" name="Freeform 7"/>
            <p:cNvSpPr/>
            <p:nvPr/>
          </p:nvSpPr>
          <p:spPr>
            <a:xfrm>
              <a:off x="11166732" y="7928151"/>
              <a:ext cx="3624884" cy="3624884"/>
            </a:xfrm>
            <a:custGeom>
              <a:avLst/>
              <a:gdLst/>
              <a:ahLst/>
              <a:cxnLst/>
              <a:rect l="l" t="t" r="r" b="b"/>
              <a:pathLst>
                <a:path w="3624884" h="3624884">
                  <a:moveTo>
                    <a:pt x="0" y="0"/>
                  </a:moveTo>
                  <a:lnTo>
                    <a:pt x="3624884" y="0"/>
                  </a:lnTo>
                  <a:lnTo>
                    <a:pt x="3624884" y="3624884"/>
                  </a:lnTo>
                  <a:lnTo>
                    <a:pt x="0" y="3624884"/>
                  </a:lnTo>
                  <a:lnTo>
                    <a:pt x="0" y="0"/>
                  </a:lnTo>
                  <a:close/>
                </a:path>
              </a:pathLst>
            </a:custGeom>
            <a:blipFill>
              <a:blip r:embed="rId10">
                <a:extLst>
                  <a:ext uri="{96DAC541-7B7A-43D3-8B79-37D633B846F1}">
                    <asvg:svgBlip xmlns:asvg="http://schemas.microsoft.com/office/drawing/2016/SVG/main" r:embed="rId11"/>
                  </a:ext>
                </a:extLst>
              </a:blip>
              <a:stretch>
                <a:fillRect/>
              </a:stretch>
            </a:blipFill>
            <a:ln cap="sq">
              <a:noFill/>
              <a:prstDash val="solid"/>
              <a:miter/>
            </a:ln>
          </p:spPr>
        </p:sp>
      </p:grpSp>
      <p:sp>
        <p:nvSpPr>
          <p:cNvPr id="8" name="Freeform 8"/>
          <p:cNvSpPr/>
          <p:nvPr/>
        </p:nvSpPr>
        <p:spPr>
          <a:xfrm>
            <a:off x="-301819" y="9867900"/>
            <a:ext cx="18891638" cy="755666"/>
          </a:xfrm>
          <a:custGeom>
            <a:avLst/>
            <a:gdLst/>
            <a:ahLst/>
            <a:cxnLst/>
            <a:rect l="l" t="t" r="r" b="b"/>
            <a:pathLst>
              <a:path w="18891638" h="755666">
                <a:moveTo>
                  <a:pt x="0" y="0"/>
                </a:moveTo>
                <a:lnTo>
                  <a:pt x="18891638" y="0"/>
                </a:lnTo>
                <a:lnTo>
                  <a:pt x="18891638" y="755666"/>
                </a:lnTo>
                <a:lnTo>
                  <a:pt x="0" y="755666"/>
                </a:lnTo>
                <a:lnTo>
                  <a:pt x="0" y="0"/>
                </a:lnTo>
                <a:close/>
              </a:path>
            </a:pathLst>
          </a:custGeom>
          <a:blipFill>
            <a:blip r:embed="rId12"/>
            <a:stretch>
              <a:fillRect/>
            </a:stretch>
          </a:blipFill>
        </p:spPr>
      </p:sp>
      <p:sp>
        <p:nvSpPr>
          <p:cNvPr id="9" name="TextBox 9"/>
          <p:cNvSpPr txBox="1"/>
          <p:nvPr/>
        </p:nvSpPr>
        <p:spPr>
          <a:xfrm>
            <a:off x="2101579" y="1497588"/>
            <a:ext cx="6509517" cy="2410461"/>
          </a:xfrm>
          <a:prstGeom prst="rect">
            <a:avLst/>
          </a:prstGeom>
        </p:spPr>
        <p:txBody>
          <a:bodyPr lIns="0" tIns="0" rIns="0" bIns="0" rtlCol="0" anchor="t">
            <a:spAutoFit/>
          </a:bodyPr>
          <a:lstStyle/>
          <a:p>
            <a:pPr algn="l">
              <a:lnSpc>
                <a:spcPts val="5244"/>
              </a:lnSpc>
            </a:pPr>
            <a:r>
              <a:rPr lang="en-US" sz="2789" b="1" spc="-83">
                <a:solidFill>
                  <a:srgbClr val="000000"/>
                </a:solidFill>
                <a:latin typeface="Montserrat" panose="00000500000000000000" pitchFamily="2" charset="0"/>
                <a:ea typeface="Poppins Bold"/>
                <a:cs typeface="Poppins Bold"/>
                <a:sym typeface="Poppins Bold"/>
              </a:rPr>
              <a:t>Agenda</a:t>
            </a:r>
          </a:p>
          <a:p>
            <a:pPr marL="537525" lvl="1" indent="-268762" algn="l">
              <a:lnSpc>
                <a:spcPts val="4680"/>
              </a:lnSpc>
              <a:buFont typeface="Arial"/>
              <a:buChar char="•"/>
            </a:pPr>
            <a:r>
              <a:rPr lang="en-US" sz="2489" spc="-74">
                <a:solidFill>
                  <a:srgbClr val="000000"/>
                </a:solidFill>
                <a:latin typeface="Montserrat" panose="00000500000000000000" pitchFamily="2" charset="0"/>
                <a:ea typeface="Poppins"/>
                <a:cs typeface="Poppins"/>
                <a:sym typeface="Poppins"/>
              </a:rPr>
              <a:t>Cách tra tài liệu Module</a:t>
            </a:r>
          </a:p>
          <a:p>
            <a:pPr marL="537525" lvl="1" indent="-268762" algn="l">
              <a:lnSpc>
                <a:spcPts val="4680"/>
              </a:lnSpc>
              <a:buFont typeface="Arial"/>
              <a:buChar char="•"/>
            </a:pPr>
            <a:r>
              <a:rPr lang="en-US" sz="2489" spc="-74">
                <a:solidFill>
                  <a:srgbClr val="000000"/>
                </a:solidFill>
                <a:latin typeface="Montserrat" panose="00000500000000000000" pitchFamily="2" charset="0"/>
                <a:ea typeface="Poppins"/>
                <a:cs typeface="Poppins"/>
                <a:sym typeface="Poppins"/>
              </a:rPr>
              <a:t>Cách sử dụng Module</a:t>
            </a:r>
          </a:p>
          <a:p>
            <a:pPr marL="537525" lvl="1" indent="-268762" algn="l">
              <a:lnSpc>
                <a:spcPts val="4680"/>
              </a:lnSpc>
              <a:buFont typeface="Arial"/>
              <a:buChar char="•"/>
            </a:pPr>
            <a:r>
              <a:rPr lang="en-US" sz="2489" spc="-74">
                <a:solidFill>
                  <a:srgbClr val="000000"/>
                </a:solidFill>
                <a:latin typeface="Montserrat" panose="00000500000000000000" pitchFamily="2" charset="0"/>
                <a:ea typeface="Poppins"/>
                <a:cs typeface="Poppins"/>
                <a:sym typeface="Poppins"/>
              </a:rPr>
              <a:t>Các loại Module hay dùng</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9F8F9"/>
        </a:solidFill>
        <a:effectLst/>
      </p:bgPr>
    </p:bg>
    <p:spTree>
      <p:nvGrpSpPr>
        <p:cNvPr id="1" name=""/>
        <p:cNvGrpSpPr/>
        <p:nvPr/>
      </p:nvGrpSpPr>
      <p:grpSpPr>
        <a:xfrm>
          <a:off x="0" y="0"/>
          <a:ext cx="0" cy="0"/>
          <a:chOff x="0" y="0"/>
          <a:chExt cx="0" cy="0"/>
        </a:xfrm>
      </p:grpSpPr>
      <p:grpSp>
        <p:nvGrpSpPr>
          <p:cNvPr id="2" name="Group 2"/>
          <p:cNvGrpSpPr/>
          <p:nvPr/>
        </p:nvGrpSpPr>
        <p:grpSpPr>
          <a:xfrm>
            <a:off x="-782437" y="885660"/>
            <a:ext cx="18462687" cy="11892900"/>
            <a:chOff x="0" y="0"/>
            <a:chExt cx="24616916" cy="15857201"/>
          </a:xfrm>
        </p:grpSpPr>
        <p:sp>
          <p:nvSpPr>
            <p:cNvPr id="3" name="Freeform 3"/>
            <p:cNvSpPr/>
            <p:nvPr/>
          </p:nvSpPr>
          <p:spPr>
            <a:xfrm>
              <a:off x="0" y="10110549"/>
              <a:ext cx="6359474" cy="5746652"/>
            </a:xfrm>
            <a:custGeom>
              <a:avLst/>
              <a:gdLst/>
              <a:ahLst/>
              <a:cxnLst/>
              <a:rect l="l" t="t" r="r" b="b"/>
              <a:pathLst>
                <a:path w="6359474" h="5746652">
                  <a:moveTo>
                    <a:pt x="0" y="0"/>
                  </a:moveTo>
                  <a:lnTo>
                    <a:pt x="6359474" y="0"/>
                  </a:lnTo>
                  <a:lnTo>
                    <a:pt x="6359474" y="5746652"/>
                  </a:lnTo>
                  <a:lnTo>
                    <a:pt x="0" y="574665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22252603" y="9154363"/>
              <a:ext cx="2364312" cy="2090794"/>
            </a:xfrm>
            <a:custGeom>
              <a:avLst/>
              <a:gdLst/>
              <a:ahLst/>
              <a:cxnLst/>
              <a:rect l="l" t="t" r="r" b="b"/>
              <a:pathLst>
                <a:path w="2364312" h="2090794">
                  <a:moveTo>
                    <a:pt x="0" y="0"/>
                  </a:moveTo>
                  <a:lnTo>
                    <a:pt x="2364313" y="0"/>
                  </a:lnTo>
                  <a:lnTo>
                    <a:pt x="2364313" y="2090794"/>
                  </a:lnTo>
                  <a:lnTo>
                    <a:pt x="0" y="209079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5761122" y="0"/>
              <a:ext cx="4505486" cy="4573461"/>
            </a:xfrm>
            <a:custGeom>
              <a:avLst/>
              <a:gdLst/>
              <a:ahLst/>
              <a:cxnLst/>
              <a:rect l="l" t="t" r="r" b="b"/>
              <a:pathLst>
                <a:path w="4505486" h="4573461">
                  <a:moveTo>
                    <a:pt x="0" y="0"/>
                  </a:moveTo>
                  <a:lnTo>
                    <a:pt x="4505486" y="0"/>
                  </a:lnTo>
                  <a:lnTo>
                    <a:pt x="4505486" y="4573461"/>
                  </a:lnTo>
                  <a:lnTo>
                    <a:pt x="0" y="457346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a:off x="12516764" y="837982"/>
              <a:ext cx="2739684" cy="1957629"/>
            </a:xfrm>
            <a:custGeom>
              <a:avLst/>
              <a:gdLst/>
              <a:ahLst/>
              <a:cxnLst/>
              <a:rect l="l" t="t" r="r" b="b"/>
              <a:pathLst>
                <a:path w="2739684" h="1957629">
                  <a:moveTo>
                    <a:pt x="0" y="0"/>
                  </a:moveTo>
                  <a:lnTo>
                    <a:pt x="2739685" y="0"/>
                  </a:lnTo>
                  <a:lnTo>
                    <a:pt x="2739685" y="1957629"/>
                  </a:lnTo>
                  <a:lnTo>
                    <a:pt x="0" y="195762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7" name="Freeform 7"/>
            <p:cNvSpPr/>
            <p:nvPr/>
          </p:nvSpPr>
          <p:spPr>
            <a:xfrm>
              <a:off x="11166732" y="7928151"/>
              <a:ext cx="3624884" cy="3624884"/>
            </a:xfrm>
            <a:custGeom>
              <a:avLst/>
              <a:gdLst/>
              <a:ahLst/>
              <a:cxnLst/>
              <a:rect l="l" t="t" r="r" b="b"/>
              <a:pathLst>
                <a:path w="3624884" h="3624884">
                  <a:moveTo>
                    <a:pt x="0" y="0"/>
                  </a:moveTo>
                  <a:lnTo>
                    <a:pt x="3624884" y="0"/>
                  </a:lnTo>
                  <a:lnTo>
                    <a:pt x="3624884" y="3624884"/>
                  </a:lnTo>
                  <a:lnTo>
                    <a:pt x="0" y="3624884"/>
                  </a:lnTo>
                  <a:lnTo>
                    <a:pt x="0" y="0"/>
                  </a:lnTo>
                  <a:close/>
                </a:path>
              </a:pathLst>
            </a:custGeom>
            <a:blipFill>
              <a:blip r:embed="rId10">
                <a:extLst>
                  <a:ext uri="{96DAC541-7B7A-43D3-8B79-37D633B846F1}">
                    <asvg:svgBlip xmlns:asvg="http://schemas.microsoft.com/office/drawing/2016/SVG/main" r:embed="rId11"/>
                  </a:ext>
                </a:extLst>
              </a:blip>
              <a:stretch>
                <a:fillRect/>
              </a:stretch>
            </a:blipFill>
            <a:ln cap="sq">
              <a:noFill/>
              <a:prstDash val="solid"/>
              <a:miter/>
            </a:ln>
          </p:spPr>
        </p:sp>
      </p:grpSp>
      <p:sp>
        <p:nvSpPr>
          <p:cNvPr id="8" name="Freeform 8"/>
          <p:cNvSpPr/>
          <p:nvPr/>
        </p:nvSpPr>
        <p:spPr>
          <a:xfrm>
            <a:off x="-301819" y="9867900"/>
            <a:ext cx="18891638" cy="755666"/>
          </a:xfrm>
          <a:custGeom>
            <a:avLst/>
            <a:gdLst/>
            <a:ahLst/>
            <a:cxnLst/>
            <a:rect l="l" t="t" r="r" b="b"/>
            <a:pathLst>
              <a:path w="18891638" h="755666">
                <a:moveTo>
                  <a:pt x="0" y="0"/>
                </a:moveTo>
                <a:lnTo>
                  <a:pt x="18891638" y="0"/>
                </a:lnTo>
                <a:lnTo>
                  <a:pt x="18891638" y="755666"/>
                </a:lnTo>
                <a:lnTo>
                  <a:pt x="0" y="755666"/>
                </a:lnTo>
                <a:lnTo>
                  <a:pt x="0" y="0"/>
                </a:lnTo>
                <a:close/>
              </a:path>
            </a:pathLst>
          </a:custGeom>
          <a:blipFill>
            <a:blip r:embed="rId12"/>
            <a:stretch>
              <a:fillRect/>
            </a:stretch>
          </a:blipFill>
        </p:spPr>
      </p:sp>
      <p:sp>
        <p:nvSpPr>
          <p:cNvPr id="9" name="TextBox 9"/>
          <p:cNvSpPr txBox="1"/>
          <p:nvPr/>
        </p:nvSpPr>
        <p:spPr>
          <a:xfrm>
            <a:off x="2101579" y="1497588"/>
            <a:ext cx="6509517" cy="3001011"/>
          </a:xfrm>
          <a:prstGeom prst="rect">
            <a:avLst/>
          </a:prstGeom>
        </p:spPr>
        <p:txBody>
          <a:bodyPr lIns="0" tIns="0" rIns="0" bIns="0" rtlCol="0" anchor="t">
            <a:spAutoFit/>
          </a:bodyPr>
          <a:lstStyle/>
          <a:p>
            <a:pPr algn="l">
              <a:lnSpc>
                <a:spcPts val="5244"/>
              </a:lnSpc>
            </a:pPr>
            <a:r>
              <a:rPr lang="en-US" sz="2789" b="1" spc="-83">
                <a:solidFill>
                  <a:srgbClr val="000000"/>
                </a:solidFill>
                <a:latin typeface="Montserrat" panose="00000500000000000000" pitchFamily="2" charset="0"/>
                <a:ea typeface="Poppins Bold"/>
                <a:cs typeface="Poppins Bold"/>
                <a:sym typeface="Poppins Bold"/>
              </a:rPr>
              <a:t>Agenda</a:t>
            </a:r>
          </a:p>
          <a:p>
            <a:pPr marL="537525" lvl="1" indent="-268762" algn="l">
              <a:lnSpc>
                <a:spcPts val="4680"/>
              </a:lnSpc>
              <a:buFont typeface="Arial"/>
              <a:buChar char="•"/>
            </a:pPr>
            <a:r>
              <a:rPr lang="en-US" sz="2489" spc="-74">
                <a:solidFill>
                  <a:srgbClr val="000000"/>
                </a:solidFill>
                <a:latin typeface="Montserrat" panose="00000500000000000000" pitchFamily="2" charset="0"/>
                <a:ea typeface="Poppins"/>
                <a:cs typeface="Poppins"/>
                <a:sym typeface="Poppins"/>
              </a:rPr>
              <a:t>Giới thiệu về Module</a:t>
            </a:r>
          </a:p>
          <a:p>
            <a:pPr marL="537525" lvl="1" indent="-268762" algn="l">
              <a:lnSpc>
                <a:spcPts val="4680"/>
              </a:lnSpc>
              <a:buFont typeface="Arial"/>
              <a:buChar char="•"/>
            </a:pPr>
            <a:r>
              <a:rPr lang="en-US" sz="2489" spc="-74">
                <a:solidFill>
                  <a:srgbClr val="000000"/>
                </a:solidFill>
                <a:latin typeface="Montserrat" panose="00000500000000000000" pitchFamily="2" charset="0"/>
                <a:ea typeface="Poppins"/>
                <a:cs typeface="Poppins"/>
                <a:sym typeface="Poppins"/>
              </a:rPr>
              <a:t>Cách sử dụng Module</a:t>
            </a:r>
          </a:p>
          <a:p>
            <a:pPr marL="537525" lvl="1" indent="-268762" algn="l">
              <a:lnSpc>
                <a:spcPts val="4680"/>
              </a:lnSpc>
              <a:buFont typeface="Arial"/>
              <a:buChar char="•"/>
            </a:pPr>
            <a:r>
              <a:rPr lang="en-US" sz="2489" spc="-74">
                <a:solidFill>
                  <a:srgbClr val="000000"/>
                </a:solidFill>
                <a:latin typeface="Montserrat" panose="00000500000000000000" pitchFamily="2" charset="0"/>
                <a:ea typeface="Poppins"/>
                <a:cs typeface="Poppins"/>
                <a:sym typeface="Poppins"/>
              </a:rPr>
              <a:t>Các loại Module hay dùng</a:t>
            </a:r>
          </a:p>
          <a:p>
            <a:pPr marL="537525" lvl="1" indent="-268762" algn="l">
              <a:lnSpc>
                <a:spcPts val="4680"/>
              </a:lnSpc>
              <a:buFont typeface="Arial"/>
              <a:buChar char="•"/>
            </a:pPr>
            <a:r>
              <a:rPr lang="en-US" sz="2489" spc="-74">
                <a:solidFill>
                  <a:srgbClr val="000000"/>
                </a:solidFill>
                <a:latin typeface="Montserrat" panose="00000500000000000000" pitchFamily="2" charset="0"/>
                <a:ea typeface="Poppins"/>
                <a:cs typeface="Poppins"/>
                <a:sym typeface="Poppins"/>
              </a:rPr>
              <a:t>Cách tra tài liệu Module</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9F8F9"/>
        </a:solidFill>
        <a:effectLst/>
      </p:bgPr>
    </p:bg>
    <p:spTree>
      <p:nvGrpSpPr>
        <p:cNvPr id="1" name=""/>
        <p:cNvGrpSpPr/>
        <p:nvPr/>
      </p:nvGrpSpPr>
      <p:grpSpPr>
        <a:xfrm>
          <a:off x="0" y="0"/>
          <a:ext cx="0" cy="0"/>
          <a:chOff x="0" y="0"/>
          <a:chExt cx="0" cy="0"/>
        </a:xfrm>
      </p:grpSpPr>
      <p:grpSp>
        <p:nvGrpSpPr>
          <p:cNvPr id="2" name="Group 2"/>
          <p:cNvGrpSpPr/>
          <p:nvPr/>
        </p:nvGrpSpPr>
        <p:grpSpPr>
          <a:xfrm>
            <a:off x="-782437" y="885660"/>
            <a:ext cx="18462687" cy="11892900"/>
            <a:chOff x="0" y="0"/>
            <a:chExt cx="24616916" cy="15857201"/>
          </a:xfrm>
        </p:grpSpPr>
        <p:sp>
          <p:nvSpPr>
            <p:cNvPr id="3" name="Freeform 3"/>
            <p:cNvSpPr/>
            <p:nvPr/>
          </p:nvSpPr>
          <p:spPr>
            <a:xfrm>
              <a:off x="0" y="10110549"/>
              <a:ext cx="6359474" cy="5746652"/>
            </a:xfrm>
            <a:custGeom>
              <a:avLst/>
              <a:gdLst/>
              <a:ahLst/>
              <a:cxnLst/>
              <a:rect l="l" t="t" r="r" b="b"/>
              <a:pathLst>
                <a:path w="6359474" h="5746652">
                  <a:moveTo>
                    <a:pt x="0" y="0"/>
                  </a:moveTo>
                  <a:lnTo>
                    <a:pt x="6359474" y="0"/>
                  </a:lnTo>
                  <a:lnTo>
                    <a:pt x="6359474" y="5746652"/>
                  </a:lnTo>
                  <a:lnTo>
                    <a:pt x="0" y="574665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22252603" y="9154363"/>
              <a:ext cx="2364312" cy="2090794"/>
            </a:xfrm>
            <a:custGeom>
              <a:avLst/>
              <a:gdLst/>
              <a:ahLst/>
              <a:cxnLst/>
              <a:rect l="l" t="t" r="r" b="b"/>
              <a:pathLst>
                <a:path w="2364312" h="2090794">
                  <a:moveTo>
                    <a:pt x="0" y="0"/>
                  </a:moveTo>
                  <a:lnTo>
                    <a:pt x="2364313" y="0"/>
                  </a:lnTo>
                  <a:lnTo>
                    <a:pt x="2364313" y="2090794"/>
                  </a:lnTo>
                  <a:lnTo>
                    <a:pt x="0" y="209079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5761122" y="0"/>
              <a:ext cx="4505486" cy="4573461"/>
            </a:xfrm>
            <a:custGeom>
              <a:avLst/>
              <a:gdLst/>
              <a:ahLst/>
              <a:cxnLst/>
              <a:rect l="l" t="t" r="r" b="b"/>
              <a:pathLst>
                <a:path w="4505486" h="4573461">
                  <a:moveTo>
                    <a:pt x="0" y="0"/>
                  </a:moveTo>
                  <a:lnTo>
                    <a:pt x="4505486" y="0"/>
                  </a:lnTo>
                  <a:lnTo>
                    <a:pt x="4505486" y="4573461"/>
                  </a:lnTo>
                  <a:lnTo>
                    <a:pt x="0" y="457346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a:off x="12516764" y="837982"/>
              <a:ext cx="2739684" cy="1957629"/>
            </a:xfrm>
            <a:custGeom>
              <a:avLst/>
              <a:gdLst/>
              <a:ahLst/>
              <a:cxnLst/>
              <a:rect l="l" t="t" r="r" b="b"/>
              <a:pathLst>
                <a:path w="2739684" h="1957629">
                  <a:moveTo>
                    <a:pt x="0" y="0"/>
                  </a:moveTo>
                  <a:lnTo>
                    <a:pt x="2739685" y="0"/>
                  </a:lnTo>
                  <a:lnTo>
                    <a:pt x="2739685" y="1957629"/>
                  </a:lnTo>
                  <a:lnTo>
                    <a:pt x="0" y="195762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7" name="Freeform 7"/>
            <p:cNvSpPr/>
            <p:nvPr/>
          </p:nvSpPr>
          <p:spPr>
            <a:xfrm>
              <a:off x="11166732" y="7928151"/>
              <a:ext cx="3624884" cy="3624884"/>
            </a:xfrm>
            <a:custGeom>
              <a:avLst/>
              <a:gdLst/>
              <a:ahLst/>
              <a:cxnLst/>
              <a:rect l="l" t="t" r="r" b="b"/>
              <a:pathLst>
                <a:path w="3624884" h="3624884">
                  <a:moveTo>
                    <a:pt x="0" y="0"/>
                  </a:moveTo>
                  <a:lnTo>
                    <a:pt x="3624884" y="0"/>
                  </a:lnTo>
                  <a:lnTo>
                    <a:pt x="3624884" y="3624884"/>
                  </a:lnTo>
                  <a:lnTo>
                    <a:pt x="0" y="3624884"/>
                  </a:lnTo>
                  <a:lnTo>
                    <a:pt x="0" y="0"/>
                  </a:lnTo>
                  <a:close/>
                </a:path>
              </a:pathLst>
            </a:custGeom>
            <a:blipFill>
              <a:blip r:embed="rId10">
                <a:extLst>
                  <a:ext uri="{96DAC541-7B7A-43D3-8B79-37D633B846F1}">
                    <asvg:svgBlip xmlns:asvg="http://schemas.microsoft.com/office/drawing/2016/SVG/main" r:embed="rId11"/>
                  </a:ext>
                </a:extLst>
              </a:blip>
              <a:stretch>
                <a:fillRect/>
              </a:stretch>
            </a:blipFill>
            <a:ln cap="sq">
              <a:noFill/>
              <a:prstDash val="solid"/>
              <a:miter/>
            </a:ln>
          </p:spPr>
        </p:sp>
      </p:grpSp>
      <p:sp>
        <p:nvSpPr>
          <p:cNvPr id="8" name="Freeform 8"/>
          <p:cNvSpPr/>
          <p:nvPr/>
        </p:nvSpPr>
        <p:spPr>
          <a:xfrm>
            <a:off x="1028700" y="1332973"/>
            <a:ext cx="916536" cy="916536"/>
          </a:xfrm>
          <a:custGeom>
            <a:avLst/>
            <a:gdLst/>
            <a:ahLst/>
            <a:cxnLst/>
            <a:rect l="l" t="t" r="r" b="b"/>
            <a:pathLst>
              <a:path w="916536" h="916536">
                <a:moveTo>
                  <a:pt x="0" y="0"/>
                </a:moveTo>
                <a:lnTo>
                  <a:pt x="916536" y="0"/>
                </a:lnTo>
                <a:lnTo>
                  <a:pt x="916536" y="916536"/>
                </a:lnTo>
                <a:lnTo>
                  <a:pt x="0" y="916536"/>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9" name="Freeform 9"/>
          <p:cNvSpPr/>
          <p:nvPr/>
        </p:nvSpPr>
        <p:spPr>
          <a:xfrm>
            <a:off x="1097821" y="1402094"/>
            <a:ext cx="778294" cy="778294"/>
          </a:xfrm>
          <a:custGeom>
            <a:avLst/>
            <a:gdLst/>
            <a:ahLst/>
            <a:cxnLst/>
            <a:rect l="l" t="t" r="r" b="b"/>
            <a:pathLst>
              <a:path w="778294" h="778294">
                <a:moveTo>
                  <a:pt x="0" y="0"/>
                </a:moveTo>
                <a:lnTo>
                  <a:pt x="778294" y="0"/>
                </a:lnTo>
                <a:lnTo>
                  <a:pt x="778294" y="778294"/>
                </a:lnTo>
                <a:lnTo>
                  <a:pt x="0" y="778294"/>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10" name="Freeform 10"/>
          <p:cNvSpPr/>
          <p:nvPr/>
        </p:nvSpPr>
        <p:spPr>
          <a:xfrm>
            <a:off x="1150194" y="1454467"/>
            <a:ext cx="673548" cy="673548"/>
          </a:xfrm>
          <a:custGeom>
            <a:avLst/>
            <a:gdLst/>
            <a:ahLst/>
            <a:cxnLst/>
            <a:rect l="l" t="t" r="r" b="b"/>
            <a:pathLst>
              <a:path w="673548" h="673548">
                <a:moveTo>
                  <a:pt x="0" y="0"/>
                </a:moveTo>
                <a:lnTo>
                  <a:pt x="673548" y="0"/>
                </a:lnTo>
                <a:lnTo>
                  <a:pt x="673548" y="673548"/>
                </a:lnTo>
                <a:lnTo>
                  <a:pt x="0" y="673548"/>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sp>
        <p:nvSpPr>
          <p:cNvPr id="11" name="Freeform 11"/>
          <p:cNvSpPr/>
          <p:nvPr/>
        </p:nvSpPr>
        <p:spPr>
          <a:xfrm>
            <a:off x="-301819" y="9867900"/>
            <a:ext cx="18891638" cy="755666"/>
          </a:xfrm>
          <a:custGeom>
            <a:avLst/>
            <a:gdLst/>
            <a:ahLst/>
            <a:cxnLst/>
            <a:rect l="l" t="t" r="r" b="b"/>
            <a:pathLst>
              <a:path w="18891638" h="755666">
                <a:moveTo>
                  <a:pt x="0" y="0"/>
                </a:moveTo>
                <a:lnTo>
                  <a:pt x="18891638" y="0"/>
                </a:lnTo>
                <a:lnTo>
                  <a:pt x="18891638" y="755666"/>
                </a:lnTo>
                <a:lnTo>
                  <a:pt x="0" y="755666"/>
                </a:lnTo>
                <a:lnTo>
                  <a:pt x="0" y="0"/>
                </a:lnTo>
                <a:close/>
              </a:path>
            </a:pathLst>
          </a:custGeom>
          <a:blipFill>
            <a:blip r:embed="rId18"/>
            <a:stretch>
              <a:fillRect/>
            </a:stretch>
          </a:blipFill>
        </p:spPr>
      </p:sp>
      <p:sp>
        <p:nvSpPr>
          <p:cNvPr id="12" name="TextBox 12"/>
          <p:cNvSpPr txBox="1"/>
          <p:nvPr/>
        </p:nvSpPr>
        <p:spPr>
          <a:xfrm>
            <a:off x="2483844" y="1295712"/>
            <a:ext cx="14161669" cy="4750018"/>
          </a:xfrm>
          <a:prstGeom prst="rect">
            <a:avLst/>
          </a:prstGeom>
        </p:spPr>
        <p:txBody>
          <a:bodyPr lIns="0" tIns="0" rIns="0" bIns="0" rtlCol="0" anchor="t">
            <a:spAutoFit/>
          </a:bodyPr>
          <a:lstStyle/>
          <a:p>
            <a:pPr algn="l">
              <a:lnSpc>
                <a:spcPts val="4680"/>
              </a:lnSpc>
            </a:pPr>
            <a:r>
              <a:rPr lang="en-US" sz="2489" b="1" spc="-74">
                <a:solidFill>
                  <a:srgbClr val="000000"/>
                </a:solidFill>
                <a:latin typeface="Montserrat" panose="00000500000000000000" pitchFamily="2" charset="0"/>
                <a:ea typeface="Poppins Bold"/>
                <a:cs typeface="Poppins Bold"/>
                <a:sym typeface="Poppins Bold"/>
              </a:rPr>
              <a:t>Giới thiệu Ansible Module</a:t>
            </a:r>
          </a:p>
          <a:p>
            <a:pPr marL="537525" lvl="1" indent="-268762" algn="l">
              <a:lnSpc>
                <a:spcPts val="4680"/>
              </a:lnSpc>
              <a:buFont typeface="Arial"/>
              <a:buChar char="•"/>
            </a:pPr>
            <a:r>
              <a:rPr lang="en-US" sz="2489" spc="-74">
                <a:solidFill>
                  <a:srgbClr val="000000"/>
                </a:solidFill>
                <a:latin typeface="Montserrat" panose="00000500000000000000" pitchFamily="2" charset="0"/>
                <a:ea typeface="Poppins"/>
                <a:cs typeface="Poppins"/>
                <a:sym typeface="Poppins"/>
              </a:rPr>
              <a:t>Module là các thành phần chức năng được xây dựng sẵn để thực hiện các tác vụ cụ thể, như quản lý tệp, cấu hình dịch vụ, triển khai ứng dụng, v.v.</a:t>
            </a:r>
          </a:p>
          <a:p>
            <a:pPr marL="537525" lvl="1" indent="-268762" algn="l">
              <a:lnSpc>
                <a:spcPts val="4680"/>
              </a:lnSpc>
              <a:buFont typeface="Arial"/>
              <a:buChar char="•"/>
            </a:pPr>
            <a:r>
              <a:rPr lang="en-US" sz="2489" spc="-74">
                <a:solidFill>
                  <a:srgbClr val="000000"/>
                </a:solidFill>
                <a:latin typeface="Montserrat" panose="00000500000000000000" pitchFamily="2" charset="0"/>
                <a:ea typeface="Poppins"/>
                <a:cs typeface="Poppins"/>
                <a:sym typeface="Poppins"/>
              </a:rPr>
              <a:t>Là "trái tim" của Ansible, giúp tự động hóa các tác vụ nhanh chóng và dễ dàng.</a:t>
            </a:r>
          </a:p>
          <a:p>
            <a:pPr marL="537525" lvl="1" indent="-268762" algn="l">
              <a:lnSpc>
                <a:spcPts val="4680"/>
              </a:lnSpc>
              <a:buFont typeface="Arial"/>
              <a:buChar char="•"/>
            </a:pPr>
            <a:r>
              <a:rPr lang="en-US" sz="2489" spc="-74">
                <a:solidFill>
                  <a:srgbClr val="000000"/>
                </a:solidFill>
                <a:latin typeface="Montserrat" panose="00000500000000000000" pitchFamily="2" charset="0"/>
                <a:ea typeface="Poppins"/>
                <a:cs typeface="Poppins"/>
                <a:sym typeface="Poppins"/>
              </a:rPr>
              <a:t>Vai trò của Module:</a:t>
            </a:r>
          </a:p>
          <a:p>
            <a:pPr marL="1075049" lvl="2" indent="-358350" algn="l">
              <a:lnSpc>
                <a:spcPts val="4680"/>
              </a:lnSpc>
              <a:buFont typeface="Arial"/>
              <a:buChar char="⚬"/>
            </a:pPr>
            <a:r>
              <a:rPr lang="en-US" sz="2489" spc="-74">
                <a:solidFill>
                  <a:srgbClr val="000000"/>
                </a:solidFill>
                <a:latin typeface="Montserrat" panose="00000500000000000000" pitchFamily="2" charset="0"/>
                <a:ea typeface="Poppins"/>
                <a:cs typeface="Poppins"/>
                <a:sym typeface="Poppins"/>
              </a:rPr>
              <a:t>Tránh viết script phức tạp.</a:t>
            </a:r>
          </a:p>
          <a:p>
            <a:pPr marL="1075049" lvl="2" indent="-358350" algn="l">
              <a:lnSpc>
                <a:spcPts val="4680"/>
              </a:lnSpc>
              <a:buFont typeface="Arial"/>
              <a:buChar char="⚬"/>
            </a:pPr>
            <a:r>
              <a:rPr lang="en-US" sz="2489" spc="-74">
                <a:solidFill>
                  <a:srgbClr val="000000"/>
                </a:solidFill>
                <a:latin typeface="Montserrat" panose="00000500000000000000" pitchFamily="2" charset="0"/>
                <a:ea typeface="Poppins"/>
                <a:cs typeface="Poppins"/>
                <a:sym typeface="Poppins"/>
              </a:rPr>
              <a:t>Giúp tập trung vào cấu hình thay vì viết mã lệnh thủ công.</a:t>
            </a:r>
          </a:p>
          <a:p>
            <a:pPr marL="1075049" lvl="2" indent="-358350" algn="l">
              <a:lnSpc>
                <a:spcPts val="4680"/>
              </a:lnSpc>
              <a:buFont typeface="Arial"/>
              <a:buChar char="⚬"/>
            </a:pPr>
            <a:r>
              <a:rPr lang="en-US" sz="2489" spc="-74">
                <a:solidFill>
                  <a:srgbClr val="000000"/>
                </a:solidFill>
                <a:latin typeface="Montserrat" panose="00000500000000000000" pitchFamily="2" charset="0"/>
                <a:ea typeface="Poppins"/>
                <a:cs typeface="Poppins"/>
                <a:sym typeface="Poppins"/>
              </a:rPr>
              <a:t>Tăng tính nhất quán và hiệu quả trong quản lý hệ thống.</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9F8F9"/>
        </a:solidFill>
        <a:effectLst/>
      </p:bgPr>
    </p:bg>
    <p:spTree>
      <p:nvGrpSpPr>
        <p:cNvPr id="1" name=""/>
        <p:cNvGrpSpPr/>
        <p:nvPr/>
      </p:nvGrpSpPr>
      <p:grpSpPr>
        <a:xfrm>
          <a:off x="0" y="0"/>
          <a:ext cx="0" cy="0"/>
          <a:chOff x="0" y="0"/>
          <a:chExt cx="0" cy="0"/>
        </a:xfrm>
      </p:grpSpPr>
      <p:grpSp>
        <p:nvGrpSpPr>
          <p:cNvPr id="2" name="Group 2"/>
          <p:cNvGrpSpPr/>
          <p:nvPr/>
        </p:nvGrpSpPr>
        <p:grpSpPr>
          <a:xfrm>
            <a:off x="-782437" y="885660"/>
            <a:ext cx="18462687" cy="11892900"/>
            <a:chOff x="0" y="0"/>
            <a:chExt cx="24616916" cy="15857201"/>
          </a:xfrm>
        </p:grpSpPr>
        <p:sp>
          <p:nvSpPr>
            <p:cNvPr id="3" name="Freeform 3"/>
            <p:cNvSpPr/>
            <p:nvPr/>
          </p:nvSpPr>
          <p:spPr>
            <a:xfrm>
              <a:off x="0" y="10110549"/>
              <a:ext cx="6359474" cy="5746652"/>
            </a:xfrm>
            <a:custGeom>
              <a:avLst/>
              <a:gdLst/>
              <a:ahLst/>
              <a:cxnLst/>
              <a:rect l="l" t="t" r="r" b="b"/>
              <a:pathLst>
                <a:path w="6359474" h="5746652">
                  <a:moveTo>
                    <a:pt x="0" y="0"/>
                  </a:moveTo>
                  <a:lnTo>
                    <a:pt x="6359474" y="0"/>
                  </a:lnTo>
                  <a:lnTo>
                    <a:pt x="6359474" y="5746652"/>
                  </a:lnTo>
                  <a:lnTo>
                    <a:pt x="0" y="574665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22252603" y="9154363"/>
              <a:ext cx="2364312" cy="2090794"/>
            </a:xfrm>
            <a:custGeom>
              <a:avLst/>
              <a:gdLst/>
              <a:ahLst/>
              <a:cxnLst/>
              <a:rect l="l" t="t" r="r" b="b"/>
              <a:pathLst>
                <a:path w="2364312" h="2090794">
                  <a:moveTo>
                    <a:pt x="0" y="0"/>
                  </a:moveTo>
                  <a:lnTo>
                    <a:pt x="2364313" y="0"/>
                  </a:lnTo>
                  <a:lnTo>
                    <a:pt x="2364313" y="2090794"/>
                  </a:lnTo>
                  <a:lnTo>
                    <a:pt x="0" y="209079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5761122" y="0"/>
              <a:ext cx="4505486" cy="4573461"/>
            </a:xfrm>
            <a:custGeom>
              <a:avLst/>
              <a:gdLst/>
              <a:ahLst/>
              <a:cxnLst/>
              <a:rect l="l" t="t" r="r" b="b"/>
              <a:pathLst>
                <a:path w="4505486" h="4573461">
                  <a:moveTo>
                    <a:pt x="0" y="0"/>
                  </a:moveTo>
                  <a:lnTo>
                    <a:pt x="4505486" y="0"/>
                  </a:lnTo>
                  <a:lnTo>
                    <a:pt x="4505486" y="4573461"/>
                  </a:lnTo>
                  <a:lnTo>
                    <a:pt x="0" y="457346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a:off x="12516764" y="837982"/>
              <a:ext cx="2739684" cy="1957629"/>
            </a:xfrm>
            <a:custGeom>
              <a:avLst/>
              <a:gdLst/>
              <a:ahLst/>
              <a:cxnLst/>
              <a:rect l="l" t="t" r="r" b="b"/>
              <a:pathLst>
                <a:path w="2739684" h="1957629">
                  <a:moveTo>
                    <a:pt x="0" y="0"/>
                  </a:moveTo>
                  <a:lnTo>
                    <a:pt x="2739685" y="0"/>
                  </a:lnTo>
                  <a:lnTo>
                    <a:pt x="2739685" y="1957629"/>
                  </a:lnTo>
                  <a:lnTo>
                    <a:pt x="0" y="195762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7" name="Freeform 7"/>
            <p:cNvSpPr/>
            <p:nvPr/>
          </p:nvSpPr>
          <p:spPr>
            <a:xfrm>
              <a:off x="11166732" y="7928151"/>
              <a:ext cx="3624884" cy="3624884"/>
            </a:xfrm>
            <a:custGeom>
              <a:avLst/>
              <a:gdLst/>
              <a:ahLst/>
              <a:cxnLst/>
              <a:rect l="l" t="t" r="r" b="b"/>
              <a:pathLst>
                <a:path w="3624884" h="3624884">
                  <a:moveTo>
                    <a:pt x="0" y="0"/>
                  </a:moveTo>
                  <a:lnTo>
                    <a:pt x="3624884" y="0"/>
                  </a:lnTo>
                  <a:lnTo>
                    <a:pt x="3624884" y="3624884"/>
                  </a:lnTo>
                  <a:lnTo>
                    <a:pt x="0" y="3624884"/>
                  </a:lnTo>
                  <a:lnTo>
                    <a:pt x="0" y="0"/>
                  </a:lnTo>
                  <a:close/>
                </a:path>
              </a:pathLst>
            </a:custGeom>
            <a:blipFill>
              <a:blip r:embed="rId10">
                <a:extLst>
                  <a:ext uri="{96DAC541-7B7A-43D3-8B79-37D633B846F1}">
                    <asvg:svgBlip xmlns:asvg="http://schemas.microsoft.com/office/drawing/2016/SVG/main" r:embed="rId11"/>
                  </a:ext>
                </a:extLst>
              </a:blip>
              <a:stretch>
                <a:fillRect/>
              </a:stretch>
            </a:blipFill>
            <a:ln cap="sq">
              <a:noFill/>
              <a:prstDash val="solid"/>
              <a:miter/>
            </a:ln>
          </p:spPr>
        </p:sp>
      </p:grpSp>
      <p:sp>
        <p:nvSpPr>
          <p:cNvPr id="8" name="Freeform 8"/>
          <p:cNvSpPr/>
          <p:nvPr/>
        </p:nvSpPr>
        <p:spPr>
          <a:xfrm>
            <a:off x="1028700" y="1332973"/>
            <a:ext cx="916536" cy="916536"/>
          </a:xfrm>
          <a:custGeom>
            <a:avLst/>
            <a:gdLst/>
            <a:ahLst/>
            <a:cxnLst/>
            <a:rect l="l" t="t" r="r" b="b"/>
            <a:pathLst>
              <a:path w="916536" h="916536">
                <a:moveTo>
                  <a:pt x="0" y="0"/>
                </a:moveTo>
                <a:lnTo>
                  <a:pt x="916536" y="0"/>
                </a:lnTo>
                <a:lnTo>
                  <a:pt x="916536" y="916536"/>
                </a:lnTo>
                <a:lnTo>
                  <a:pt x="0" y="916536"/>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9" name="Freeform 9"/>
          <p:cNvSpPr/>
          <p:nvPr/>
        </p:nvSpPr>
        <p:spPr>
          <a:xfrm>
            <a:off x="1097821" y="1402094"/>
            <a:ext cx="778294" cy="778294"/>
          </a:xfrm>
          <a:custGeom>
            <a:avLst/>
            <a:gdLst/>
            <a:ahLst/>
            <a:cxnLst/>
            <a:rect l="l" t="t" r="r" b="b"/>
            <a:pathLst>
              <a:path w="778294" h="778294">
                <a:moveTo>
                  <a:pt x="0" y="0"/>
                </a:moveTo>
                <a:lnTo>
                  <a:pt x="778294" y="0"/>
                </a:lnTo>
                <a:lnTo>
                  <a:pt x="778294" y="778294"/>
                </a:lnTo>
                <a:lnTo>
                  <a:pt x="0" y="778294"/>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10" name="Freeform 10"/>
          <p:cNvSpPr/>
          <p:nvPr/>
        </p:nvSpPr>
        <p:spPr>
          <a:xfrm>
            <a:off x="1150194" y="1454467"/>
            <a:ext cx="673548" cy="673548"/>
          </a:xfrm>
          <a:custGeom>
            <a:avLst/>
            <a:gdLst/>
            <a:ahLst/>
            <a:cxnLst/>
            <a:rect l="l" t="t" r="r" b="b"/>
            <a:pathLst>
              <a:path w="673548" h="673548">
                <a:moveTo>
                  <a:pt x="0" y="0"/>
                </a:moveTo>
                <a:lnTo>
                  <a:pt x="673548" y="0"/>
                </a:lnTo>
                <a:lnTo>
                  <a:pt x="673548" y="673548"/>
                </a:lnTo>
                <a:lnTo>
                  <a:pt x="0" y="673548"/>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sp>
        <p:nvSpPr>
          <p:cNvPr id="11" name="Freeform 11"/>
          <p:cNvSpPr/>
          <p:nvPr/>
        </p:nvSpPr>
        <p:spPr>
          <a:xfrm>
            <a:off x="-301819" y="9867900"/>
            <a:ext cx="18891638" cy="755666"/>
          </a:xfrm>
          <a:custGeom>
            <a:avLst/>
            <a:gdLst/>
            <a:ahLst/>
            <a:cxnLst/>
            <a:rect l="l" t="t" r="r" b="b"/>
            <a:pathLst>
              <a:path w="18891638" h="755666">
                <a:moveTo>
                  <a:pt x="0" y="0"/>
                </a:moveTo>
                <a:lnTo>
                  <a:pt x="18891638" y="0"/>
                </a:lnTo>
                <a:lnTo>
                  <a:pt x="18891638" y="755666"/>
                </a:lnTo>
                <a:lnTo>
                  <a:pt x="0" y="755666"/>
                </a:lnTo>
                <a:lnTo>
                  <a:pt x="0" y="0"/>
                </a:lnTo>
                <a:close/>
              </a:path>
            </a:pathLst>
          </a:custGeom>
          <a:blipFill>
            <a:blip r:embed="rId18"/>
            <a:stretch>
              <a:fillRect/>
            </a:stretch>
          </a:blipFill>
        </p:spPr>
      </p:sp>
      <p:sp>
        <p:nvSpPr>
          <p:cNvPr id="12" name="Freeform 12"/>
          <p:cNvSpPr/>
          <p:nvPr/>
        </p:nvSpPr>
        <p:spPr>
          <a:xfrm>
            <a:off x="1876115" y="3313638"/>
            <a:ext cx="6007303" cy="713196"/>
          </a:xfrm>
          <a:custGeom>
            <a:avLst/>
            <a:gdLst/>
            <a:ahLst/>
            <a:cxnLst/>
            <a:rect l="l" t="t" r="r" b="b"/>
            <a:pathLst>
              <a:path w="6007303" h="713196">
                <a:moveTo>
                  <a:pt x="0" y="0"/>
                </a:moveTo>
                <a:lnTo>
                  <a:pt x="6007303" y="0"/>
                </a:lnTo>
                <a:lnTo>
                  <a:pt x="6007303" y="713195"/>
                </a:lnTo>
                <a:lnTo>
                  <a:pt x="0" y="713195"/>
                </a:lnTo>
                <a:lnTo>
                  <a:pt x="0" y="0"/>
                </a:lnTo>
                <a:close/>
              </a:path>
            </a:pathLst>
          </a:custGeom>
          <a:blipFill>
            <a:blip r:embed="rId19"/>
            <a:stretch>
              <a:fillRect/>
            </a:stretch>
          </a:blipFill>
        </p:spPr>
      </p:sp>
      <p:sp>
        <p:nvSpPr>
          <p:cNvPr id="13" name="Freeform 13"/>
          <p:cNvSpPr/>
          <p:nvPr/>
        </p:nvSpPr>
        <p:spPr>
          <a:xfrm>
            <a:off x="1876115" y="6253386"/>
            <a:ext cx="6007303" cy="782346"/>
          </a:xfrm>
          <a:custGeom>
            <a:avLst/>
            <a:gdLst/>
            <a:ahLst/>
            <a:cxnLst/>
            <a:rect l="l" t="t" r="r" b="b"/>
            <a:pathLst>
              <a:path w="6007303" h="782346">
                <a:moveTo>
                  <a:pt x="0" y="0"/>
                </a:moveTo>
                <a:lnTo>
                  <a:pt x="6007303" y="0"/>
                </a:lnTo>
                <a:lnTo>
                  <a:pt x="6007303" y="782347"/>
                </a:lnTo>
                <a:lnTo>
                  <a:pt x="0" y="782347"/>
                </a:lnTo>
                <a:lnTo>
                  <a:pt x="0" y="0"/>
                </a:lnTo>
                <a:close/>
              </a:path>
            </a:pathLst>
          </a:custGeom>
          <a:blipFill>
            <a:blip r:embed="rId20"/>
            <a:stretch>
              <a:fillRect/>
            </a:stretch>
          </a:blipFill>
        </p:spPr>
      </p:sp>
      <p:sp>
        <p:nvSpPr>
          <p:cNvPr id="14" name="Freeform 14"/>
          <p:cNvSpPr/>
          <p:nvPr/>
        </p:nvSpPr>
        <p:spPr>
          <a:xfrm>
            <a:off x="10038676" y="2680770"/>
            <a:ext cx="6781459" cy="1978931"/>
          </a:xfrm>
          <a:custGeom>
            <a:avLst/>
            <a:gdLst/>
            <a:ahLst/>
            <a:cxnLst/>
            <a:rect l="l" t="t" r="r" b="b"/>
            <a:pathLst>
              <a:path w="6781459" h="1978931">
                <a:moveTo>
                  <a:pt x="0" y="0"/>
                </a:moveTo>
                <a:lnTo>
                  <a:pt x="6781459" y="0"/>
                </a:lnTo>
                <a:lnTo>
                  <a:pt x="6781459" y="1978931"/>
                </a:lnTo>
                <a:lnTo>
                  <a:pt x="0" y="1978931"/>
                </a:lnTo>
                <a:lnTo>
                  <a:pt x="0" y="0"/>
                </a:lnTo>
                <a:close/>
              </a:path>
            </a:pathLst>
          </a:custGeom>
          <a:blipFill>
            <a:blip r:embed="rId21"/>
            <a:stretch>
              <a:fillRect/>
            </a:stretch>
          </a:blipFill>
        </p:spPr>
      </p:sp>
      <p:sp>
        <p:nvSpPr>
          <p:cNvPr id="15" name="Freeform 15"/>
          <p:cNvSpPr/>
          <p:nvPr/>
        </p:nvSpPr>
        <p:spPr>
          <a:xfrm>
            <a:off x="7984328" y="3313638"/>
            <a:ext cx="1953438" cy="590915"/>
          </a:xfrm>
          <a:custGeom>
            <a:avLst/>
            <a:gdLst/>
            <a:ahLst/>
            <a:cxnLst/>
            <a:rect l="l" t="t" r="r" b="b"/>
            <a:pathLst>
              <a:path w="1953438" h="590915">
                <a:moveTo>
                  <a:pt x="0" y="0"/>
                </a:moveTo>
                <a:lnTo>
                  <a:pt x="1953438" y="0"/>
                </a:lnTo>
                <a:lnTo>
                  <a:pt x="1953438" y="590915"/>
                </a:lnTo>
                <a:lnTo>
                  <a:pt x="0" y="590915"/>
                </a:lnTo>
                <a:lnTo>
                  <a:pt x="0" y="0"/>
                </a:lnTo>
                <a:close/>
              </a:path>
            </a:pathLst>
          </a:custGeom>
          <a:blipFill>
            <a:blip r:embed="rId22">
              <a:extLst>
                <a:ext uri="{96DAC541-7B7A-43D3-8B79-37D633B846F1}">
                  <asvg:svgBlip xmlns:asvg="http://schemas.microsoft.com/office/drawing/2016/SVG/main" r:embed="rId23"/>
                </a:ext>
              </a:extLst>
            </a:blip>
            <a:stretch>
              <a:fillRect/>
            </a:stretch>
          </a:blipFill>
        </p:spPr>
      </p:sp>
      <p:sp>
        <p:nvSpPr>
          <p:cNvPr id="16" name="Freeform 16"/>
          <p:cNvSpPr/>
          <p:nvPr/>
        </p:nvSpPr>
        <p:spPr>
          <a:xfrm>
            <a:off x="8085238" y="6349102"/>
            <a:ext cx="1953438" cy="590915"/>
          </a:xfrm>
          <a:custGeom>
            <a:avLst/>
            <a:gdLst/>
            <a:ahLst/>
            <a:cxnLst/>
            <a:rect l="l" t="t" r="r" b="b"/>
            <a:pathLst>
              <a:path w="1953438" h="590915">
                <a:moveTo>
                  <a:pt x="0" y="0"/>
                </a:moveTo>
                <a:lnTo>
                  <a:pt x="1953438" y="0"/>
                </a:lnTo>
                <a:lnTo>
                  <a:pt x="1953438" y="590915"/>
                </a:lnTo>
                <a:lnTo>
                  <a:pt x="0" y="590915"/>
                </a:lnTo>
                <a:lnTo>
                  <a:pt x="0" y="0"/>
                </a:lnTo>
                <a:close/>
              </a:path>
            </a:pathLst>
          </a:custGeom>
          <a:blipFill>
            <a:blip r:embed="rId22">
              <a:extLst>
                <a:ext uri="{96DAC541-7B7A-43D3-8B79-37D633B846F1}">
                  <asvg:svgBlip xmlns:asvg="http://schemas.microsoft.com/office/drawing/2016/SVG/main" r:embed="rId23"/>
                </a:ext>
              </a:extLst>
            </a:blip>
            <a:stretch>
              <a:fillRect/>
            </a:stretch>
          </a:blipFill>
        </p:spPr>
      </p:sp>
      <p:sp>
        <p:nvSpPr>
          <p:cNvPr id="17" name="Freeform 17"/>
          <p:cNvSpPr/>
          <p:nvPr/>
        </p:nvSpPr>
        <p:spPr>
          <a:xfrm>
            <a:off x="10038676" y="5957717"/>
            <a:ext cx="6781459" cy="1917020"/>
          </a:xfrm>
          <a:custGeom>
            <a:avLst/>
            <a:gdLst/>
            <a:ahLst/>
            <a:cxnLst/>
            <a:rect l="l" t="t" r="r" b="b"/>
            <a:pathLst>
              <a:path w="6781459" h="1917020">
                <a:moveTo>
                  <a:pt x="0" y="0"/>
                </a:moveTo>
                <a:lnTo>
                  <a:pt x="6781459" y="0"/>
                </a:lnTo>
                <a:lnTo>
                  <a:pt x="6781459" y="1917020"/>
                </a:lnTo>
                <a:lnTo>
                  <a:pt x="0" y="1917020"/>
                </a:lnTo>
                <a:lnTo>
                  <a:pt x="0" y="0"/>
                </a:lnTo>
                <a:close/>
              </a:path>
            </a:pathLst>
          </a:custGeom>
          <a:blipFill>
            <a:blip r:embed="rId24"/>
            <a:stretch>
              <a:fillRect/>
            </a:stretch>
          </a:blipFill>
        </p:spPr>
      </p:sp>
      <p:sp>
        <p:nvSpPr>
          <p:cNvPr id="18" name="TextBox 18"/>
          <p:cNvSpPr txBox="1"/>
          <p:nvPr/>
        </p:nvSpPr>
        <p:spPr>
          <a:xfrm>
            <a:off x="2483844" y="1295712"/>
            <a:ext cx="14161669" cy="530915"/>
          </a:xfrm>
          <a:prstGeom prst="rect">
            <a:avLst/>
          </a:prstGeom>
        </p:spPr>
        <p:txBody>
          <a:bodyPr lIns="0" tIns="0" rIns="0" bIns="0" rtlCol="0" anchor="t">
            <a:spAutoFit/>
          </a:bodyPr>
          <a:lstStyle/>
          <a:p>
            <a:pPr algn="l">
              <a:lnSpc>
                <a:spcPts val="4680"/>
              </a:lnSpc>
            </a:pPr>
            <a:r>
              <a:rPr lang="en-US" sz="2489" b="1" spc="-74">
                <a:solidFill>
                  <a:srgbClr val="000000"/>
                </a:solidFill>
                <a:latin typeface="Montserrat" panose="00000500000000000000" pitchFamily="2" charset="0"/>
                <a:ea typeface="Poppins Bold"/>
                <a:cs typeface="Poppins Bold"/>
                <a:sym typeface="Poppins Bold"/>
              </a:rPr>
              <a:t>Giới thiệu Ansible Module</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9F8F9"/>
        </a:solidFill>
        <a:effectLst/>
      </p:bgPr>
    </p:bg>
    <p:spTree>
      <p:nvGrpSpPr>
        <p:cNvPr id="1" name=""/>
        <p:cNvGrpSpPr/>
        <p:nvPr/>
      </p:nvGrpSpPr>
      <p:grpSpPr>
        <a:xfrm>
          <a:off x="0" y="0"/>
          <a:ext cx="0" cy="0"/>
          <a:chOff x="0" y="0"/>
          <a:chExt cx="0" cy="0"/>
        </a:xfrm>
      </p:grpSpPr>
      <p:grpSp>
        <p:nvGrpSpPr>
          <p:cNvPr id="2" name="Group 2"/>
          <p:cNvGrpSpPr/>
          <p:nvPr/>
        </p:nvGrpSpPr>
        <p:grpSpPr>
          <a:xfrm>
            <a:off x="-782437" y="885660"/>
            <a:ext cx="18462687" cy="11892900"/>
            <a:chOff x="0" y="0"/>
            <a:chExt cx="24616916" cy="15857201"/>
          </a:xfrm>
        </p:grpSpPr>
        <p:sp>
          <p:nvSpPr>
            <p:cNvPr id="3" name="Freeform 3"/>
            <p:cNvSpPr/>
            <p:nvPr/>
          </p:nvSpPr>
          <p:spPr>
            <a:xfrm>
              <a:off x="0" y="10110549"/>
              <a:ext cx="6359474" cy="5746652"/>
            </a:xfrm>
            <a:custGeom>
              <a:avLst/>
              <a:gdLst/>
              <a:ahLst/>
              <a:cxnLst/>
              <a:rect l="l" t="t" r="r" b="b"/>
              <a:pathLst>
                <a:path w="6359474" h="5746652">
                  <a:moveTo>
                    <a:pt x="0" y="0"/>
                  </a:moveTo>
                  <a:lnTo>
                    <a:pt x="6359474" y="0"/>
                  </a:lnTo>
                  <a:lnTo>
                    <a:pt x="6359474" y="5746652"/>
                  </a:lnTo>
                  <a:lnTo>
                    <a:pt x="0" y="574665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22252603" y="9154363"/>
              <a:ext cx="2364312" cy="2090794"/>
            </a:xfrm>
            <a:custGeom>
              <a:avLst/>
              <a:gdLst/>
              <a:ahLst/>
              <a:cxnLst/>
              <a:rect l="l" t="t" r="r" b="b"/>
              <a:pathLst>
                <a:path w="2364312" h="2090794">
                  <a:moveTo>
                    <a:pt x="0" y="0"/>
                  </a:moveTo>
                  <a:lnTo>
                    <a:pt x="2364313" y="0"/>
                  </a:lnTo>
                  <a:lnTo>
                    <a:pt x="2364313" y="2090794"/>
                  </a:lnTo>
                  <a:lnTo>
                    <a:pt x="0" y="209079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5761122" y="0"/>
              <a:ext cx="4505486" cy="4573461"/>
            </a:xfrm>
            <a:custGeom>
              <a:avLst/>
              <a:gdLst/>
              <a:ahLst/>
              <a:cxnLst/>
              <a:rect l="l" t="t" r="r" b="b"/>
              <a:pathLst>
                <a:path w="4505486" h="4573461">
                  <a:moveTo>
                    <a:pt x="0" y="0"/>
                  </a:moveTo>
                  <a:lnTo>
                    <a:pt x="4505486" y="0"/>
                  </a:lnTo>
                  <a:lnTo>
                    <a:pt x="4505486" y="4573461"/>
                  </a:lnTo>
                  <a:lnTo>
                    <a:pt x="0" y="457346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a:off x="12516764" y="837982"/>
              <a:ext cx="2739684" cy="1957629"/>
            </a:xfrm>
            <a:custGeom>
              <a:avLst/>
              <a:gdLst/>
              <a:ahLst/>
              <a:cxnLst/>
              <a:rect l="l" t="t" r="r" b="b"/>
              <a:pathLst>
                <a:path w="2739684" h="1957629">
                  <a:moveTo>
                    <a:pt x="0" y="0"/>
                  </a:moveTo>
                  <a:lnTo>
                    <a:pt x="2739685" y="0"/>
                  </a:lnTo>
                  <a:lnTo>
                    <a:pt x="2739685" y="1957629"/>
                  </a:lnTo>
                  <a:lnTo>
                    <a:pt x="0" y="195762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7" name="Freeform 7"/>
            <p:cNvSpPr/>
            <p:nvPr/>
          </p:nvSpPr>
          <p:spPr>
            <a:xfrm>
              <a:off x="11166732" y="7928151"/>
              <a:ext cx="3624884" cy="3624884"/>
            </a:xfrm>
            <a:custGeom>
              <a:avLst/>
              <a:gdLst/>
              <a:ahLst/>
              <a:cxnLst/>
              <a:rect l="l" t="t" r="r" b="b"/>
              <a:pathLst>
                <a:path w="3624884" h="3624884">
                  <a:moveTo>
                    <a:pt x="0" y="0"/>
                  </a:moveTo>
                  <a:lnTo>
                    <a:pt x="3624884" y="0"/>
                  </a:lnTo>
                  <a:lnTo>
                    <a:pt x="3624884" y="3624884"/>
                  </a:lnTo>
                  <a:lnTo>
                    <a:pt x="0" y="3624884"/>
                  </a:lnTo>
                  <a:lnTo>
                    <a:pt x="0" y="0"/>
                  </a:lnTo>
                  <a:close/>
                </a:path>
              </a:pathLst>
            </a:custGeom>
            <a:blipFill>
              <a:blip r:embed="rId10">
                <a:extLst>
                  <a:ext uri="{96DAC541-7B7A-43D3-8B79-37D633B846F1}">
                    <asvg:svgBlip xmlns:asvg="http://schemas.microsoft.com/office/drawing/2016/SVG/main" r:embed="rId11"/>
                  </a:ext>
                </a:extLst>
              </a:blip>
              <a:stretch>
                <a:fillRect/>
              </a:stretch>
            </a:blipFill>
            <a:ln cap="sq">
              <a:noFill/>
              <a:prstDash val="solid"/>
              <a:miter/>
            </a:ln>
          </p:spPr>
        </p:sp>
      </p:grpSp>
      <p:sp>
        <p:nvSpPr>
          <p:cNvPr id="8" name="Freeform 8"/>
          <p:cNvSpPr/>
          <p:nvPr/>
        </p:nvSpPr>
        <p:spPr>
          <a:xfrm>
            <a:off x="1028700" y="1332973"/>
            <a:ext cx="916536" cy="916536"/>
          </a:xfrm>
          <a:custGeom>
            <a:avLst/>
            <a:gdLst/>
            <a:ahLst/>
            <a:cxnLst/>
            <a:rect l="l" t="t" r="r" b="b"/>
            <a:pathLst>
              <a:path w="916536" h="916536">
                <a:moveTo>
                  <a:pt x="0" y="0"/>
                </a:moveTo>
                <a:lnTo>
                  <a:pt x="916536" y="0"/>
                </a:lnTo>
                <a:lnTo>
                  <a:pt x="916536" y="916536"/>
                </a:lnTo>
                <a:lnTo>
                  <a:pt x="0" y="916536"/>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9" name="Freeform 9"/>
          <p:cNvSpPr/>
          <p:nvPr/>
        </p:nvSpPr>
        <p:spPr>
          <a:xfrm>
            <a:off x="1097821" y="1402094"/>
            <a:ext cx="778294" cy="778294"/>
          </a:xfrm>
          <a:custGeom>
            <a:avLst/>
            <a:gdLst/>
            <a:ahLst/>
            <a:cxnLst/>
            <a:rect l="l" t="t" r="r" b="b"/>
            <a:pathLst>
              <a:path w="778294" h="778294">
                <a:moveTo>
                  <a:pt x="0" y="0"/>
                </a:moveTo>
                <a:lnTo>
                  <a:pt x="778294" y="0"/>
                </a:lnTo>
                <a:lnTo>
                  <a:pt x="778294" y="778294"/>
                </a:lnTo>
                <a:lnTo>
                  <a:pt x="0" y="778294"/>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10" name="Freeform 10"/>
          <p:cNvSpPr/>
          <p:nvPr/>
        </p:nvSpPr>
        <p:spPr>
          <a:xfrm>
            <a:off x="1150194" y="1454467"/>
            <a:ext cx="673548" cy="673548"/>
          </a:xfrm>
          <a:custGeom>
            <a:avLst/>
            <a:gdLst/>
            <a:ahLst/>
            <a:cxnLst/>
            <a:rect l="l" t="t" r="r" b="b"/>
            <a:pathLst>
              <a:path w="673548" h="673548">
                <a:moveTo>
                  <a:pt x="0" y="0"/>
                </a:moveTo>
                <a:lnTo>
                  <a:pt x="673548" y="0"/>
                </a:lnTo>
                <a:lnTo>
                  <a:pt x="673548" y="673548"/>
                </a:lnTo>
                <a:lnTo>
                  <a:pt x="0" y="673548"/>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sp>
        <p:nvSpPr>
          <p:cNvPr id="11" name="Freeform 11"/>
          <p:cNvSpPr/>
          <p:nvPr/>
        </p:nvSpPr>
        <p:spPr>
          <a:xfrm>
            <a:off x="-301819" y="9867900"/>
            <a:ext cx="18891638" cy="755666"/>
          </a:xfrm>
          <a:custGeom>
            <a:avLst/>
            <a:gdLst/>
            <a:ahLst/>
            <a:cxnLst/>
            <a:rect l="l" t="t" r="r" b="b"/>
            <a:pathLst>
              <a:path w="18891638" h="755666">
                <a:moveTo>
                  <a:pt x="0" y="0"/>
                </a:moveTo>
                <a:lnTo>
                  <a:pt x="18891638" y="0"/>
                </a:lnTo>
                <a:lnTo>
                  <a:pt x="18891638" y="755666"/>
                </a:lnTo>
                <a:lnTo>
                  <a:pt x="0" y="755666"/>
                </a:lnTo>
                <a:lnTo>
                  <a:pt x="0" y="0"/>
                </a:lnTo>
                <a:close/>
              </a:path>
            </a:pathLst>
          </a:custGeom>
          <a:blipFill>
            <a:blip r:embed="rId18"/>
            <a:stretch>
              <a:fillRect/>
            </a:stretch>
          </a:blipFill>
        </p:spPr>
      </p:sp>
      <p:sp>
        <p:nvSpPr>
          <p:cNvPr id="12" name="Freeform 12"/>
          <p:cNvSpPr/>
          <p:nvPr/>
        </p:nvSpPr>
        <p:spPr>
          <a:xfrm>
            <a:off x="4523728" y="6646132"/>
            <a:ext cx="9240544" cy="2612168"/>
          </a:xfrm>
          <a:custGeom>
            <a:avLst/>
            <a:gdLst/>
            <a:ahLst/>
            <a:cxnLst/>
            <a:rect l="l" t="t" r="r" b="b"/>
            <a:pathLst>
              <a:path w="9240544" h="2612168">
                <a:moveTo>
                  <a:pt x="0" y="0"/>
                </a:moveTo>
                <a:lnTo>
                  <a:pt x="9240544" y="0"/>
                </a:lnTo>
                <a:lnTo>
                  <a:pt x="9240544" y="2612168"/>
                </a:lnTo>
                <a:lnTo>
                  <a:pt x="0" y="2612168"/>
                </a:lnTo>
                <a:lnTo>
                  <a:pt x="0" y="0"/>
                </a:lnTo>
                <a:close/>
              </a:path>
            </a:pathLst>
          </a:custGeom>
          <a:blipFill>
            <a:blip r:embed="rId19"/>
            <a:stretch>
              <a:fillRect/>
            </a:stretch>
          </a:blipFill>
        </p:spPr>
      </p:sp>
      <p:sp>
        <p:nvSpPr>
          <p:cNvPr id="13" name="Freeform 13"/>
          <p:cNvSpPr/>
          <p:nvPr/>
        </p:nvSpPr>
        <p:spPr>
          <a:xfrm>
            <a:off x="6185677" y="3033328"/>
            <a:ext cx="5916645" cy="2460079"/>
          </a:xfrm>
          <a:custGeom>
            <a:avLst/>
            <a:gdLst/>
            <a:ahLst/>
            <a:cxnLst/>
            <a:rect l="l" t="t" r="r" b="b"/>
            <a:pathLst>
              <a:path w="5916645" h="2460079">
                <a:moveTo>
                  <a:pt x="0" y="0"/>
                </a:moveTo>
                <a:lnTo>
                  <a:pt x="5916646" y="0"/>
                </a:lnTo>
                <a:lnTo>
                  <a:pt x="5916646" y="2460078"/>
                </a:lnTo>
                <a:lnTo>
                  <a:pt x="0" y="2460078"/>
                </a:lnTo>
                <a:lnTo>
                  <a:pt x="0" y="0"/>
                </a:lnTo>
                <a:close/>
              </a:path>
            </a:pathLst>
          </a:custGeom>
          <a:blipFill>
            <a:blip r:embed="rId20"/>
            <a:stretch>
              <a:fillRect/>
            </a:stretch>
          </a:blipFill>
        </p:spPr>
      </p:sp>
      <p:sp>
        <p:nvSpPr>
          <p:cNvPr id="14" name="Freeform 14"/>
          <p:cNvSpPr/>
          <p:nvPr/>
        </p:nvSpPr>
        <p:spPr>
          <a:xfrm rot="5321488">
            <a:off x="8297647" y="5810067"/>
            <a:ext cx="1277267" cy="386373"/>
          </a:xfrm>
          <a:custGeom>
            <a:avLst/>
            <a:gdLst/>
            <a:ahLst/>
            <a:cxnLst/>
            <a:rect l="l" t="t" r="r" b="b"/>
            <a:pathLst>
              <a:path w="1277267" h="386373">
                <a:moveTo>
                  <a:pt x="0" y="0"/>
                </a:moveTo>
                <a:lnTo>
                  <a:pt x="1277266" y="0"/>
                </a:lnTo>
                <a:lnTo>
                  <a:pt x="1277266" y="386373"/>
                </a:lnTo>
                <a:lnTo>
                  <a:pt x="0" y="386373"/>
                </a:lnTo>
                <a:lnTo>
                  <a:pt x="0" y="0"/>
                </a:lnTo>
                <a:close/>
              </a:path>
            </a:pathLst>
          </a:custGeom>
          <a:blipFill>
            <a:blip r:embed="rId21">
              <a:extLst>
                <a:ext uri="{96DAC541-7B7A-43D3-8B79-37D633B846F1}">
                  <asvg:svgBlip xmlns:asvg="http://schemas.microsoft.com/office/drawing/2016/SVG/main" r:embed="rId22"/>
                </a:ext>
              </a:extLst>
            </a:blip>
            <a:stretch>
              <a:fillRect/>
            </a:stretch>
          </a:blipFill>
        </p:spPr>
      </p:sp>
      <p:sp>
        <p:nvSpPr>
          <p:cNvPr id="15" name="TextBox 15"/>
          <p:cNvSpPr txBox="1"/>
          <p:nvPr/>
        </p:nvSpPr>
        <p:spPr>
          <a:xfrm>
            <a:off x="2483844" y="1295712"/>
            <a:ext cx="14161669" cy="1737615"/>
          </a:xfrm>
          <a:prstGeom prst="rect">
            <a:avLst/>
          </a:prstGeom>
        </p:spPr>
        <p:txBody>
          <a:bodyPr lIns="0" tIns="0" rIns="0" bIns="0" rtlCol="0" anchor="t">
            <a:spAutoFit/>
          </a:bodyPr>
          <a:lstStyle/>
          <a:p>
            <a:pPr algn="l">
              <a:lnSpc>
                <a:spcPts val="4680"/>
              </a:lnSpc>
            </a:pPr>
            <a:r>
              <a:rPr lang="en-US" sz="2489" b="1" spc="-74">
                <a:solidFill>
                  <a:srgbClr val="000000"/>
                </a:solidFill>
                <a:latin typeface="Montserrat" panose="00000500000000000000" pitchFamily="2" charset="0"/>
                <a:ea typeface="Poppins Bold"/>
                <a:cs typeface="Poppins Bold"/>
                <a:sym typeface="Poppins Bold"/>
              </a:rPr>
              <a:t>Cách sử dụng Module</a:t>
            </a:r>
          </a:p>
          <a:p>
            <a:pPr marL="537525" lvl="1" indent="-268762" algn="l">
              <a:lnSpc>
                <a:spcPts val="4680"/>
              </a:lnSpc>
              <a:buAutoNum type="arabicPeriod"/>
            </a:pPr>
            <a:r>
              <a:rPr lang="en-US" sz="2489" b="1" spc="-74">
                <a:solidFill>
                  <a:srgbClr val="000000"/>
                </a:solidFill>
                <a:latin typeface="Montserrat" panose="00000500000000000000" pitchFamily="2" charset="0"/>
                <a:ea typeface="Poppins Bold"/>
                <a:cs typeface="Poppins Bold"/>
                <a:sym typeface="Poppins Bold"/>
              </a:rPr>
              <a:t> </a:t>
            </a:r>
            <a:r>
              <a:rPr lang="en-US" sz="2489" spc="-74">
                <a:solidFill>
                  <a:srgbClr val="000000"/>
                </a:solidFill>
                <a:latin typeface="Montserrat" panose="00000500000000000000" pitchFamily="2" charset="0"/>
                <a:ea typeface="Poppins"/>
                <a:cs typeface="Poppins"/>
                <a:sym typeface="Poppins"/>
              </a:rPr>
              <a:t>Sử dụng module trong Playbook</a:t>
            </a:r>
          </a:p>
          <a:p>
            <a:pPr algn="l">
              <a:lnSpc>
                <a:spcPts val="4680"/>
              </a:lnSpc>
            </a:pPr>
            <a:endParaRPr lang="en-US" sz="2489" spc="-74">
              <a:solidFill>
                <a:srgbClr val="000000"/>
              </a:solidFill>
              <a:latin typeface="Poppins"/>
              <a:ea typeface="Poppins"/>
              <a:cs typeface="Poppins"/>
              <a:sym typeface="Poppins"/>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9F8F9"/>
        </a:solidFill>
        <a:effectLst/>
      </p:bgPr>
    </p:bg>
    <p:spTree>
      <p:nvGrpSpPr>
        <p:cNvPr id="1" name=""/>
        <p:cNvGrpSpPr/>
        <p:nvPr/>
      </p:nvGrpSpPr>
      <p:grpSpPr>
        <a:xfrm>
          <a:off x="0" y="0"/>
          <a:ext cx="0" cy="0"/>
          <a:chOff x="0" y="0"/>
          <a:chExt cx="0" cy="0"/>
        </a:xfrm>
      </p:grpSpPr>
      <p:grpSp>
        <p:nvGrpSpPr>
          <p:cNvPr id="2" name="Group 2"/>
          <p:cNvGrpSpPr/>
          <p:nvPr/>
        </p:nvGrpSpPr>
        <p:grpSpPr>
          <a:xfrm>
            <a:off x="-782437" y="885660"/>
            <a:ext cx="18462687" cy="11892900"/>
            <a:chOff x="0" y="0"/>
            <a:chExt cx="24616916" cy="15857201"/>
          </a:xfrm>
        </p:grpSpPr>
        <p:sp>
          <p:nvSpPr>
            <p:cNvPr id="3" name="Freeform 3"/>
            <p:cNvSpPr/>
            <p:nvPr/>
          </p:nvSpPr>
          <p:spPr>
            <a:xfrm>
              <a:off x="0" y="10110549"/>
              <a:ext cx="6359474" cy="5746652"/>
            </a:xfrm>
            <a:custGeom>
              <a:avLst/>
              <a:gdLst/>
              <a:ahLst/>
              <a:cxnLst/>
              <a:rect l="l" t="t" r="r" b="b"/>
              <a:pathLst>
                <a:path w="6359474" h="5746652">
                  <a:moveTo>
                    <a:pt x="0" y="0"/>
                  </a:moveTo>
                  <a:lnTo>
                    <a:pt x="6359474" y="0"/>
                  </a:lnTo>
                  <a:lnTo>
                    <a:pt x="6359474" y="5746652"/>
                  </a:lnTo>
                  <a:lnTo>
                    <a:pt x="0" y="574665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22252603" y="9154363"/>
              <a:ext cx="2364312" cy="2090794"/>
            </a:xfrm>
            <a:custGeom>
              <a:avLst/>
              <a:gdLst/>
              <a:ahLst/>
              <a:cxnLst/>
              <a:rect l="l" t="t" r="r" b="b"/>
              <a:pathLst>
                <a:path w="2364312" h="2090794">
                  <a:moveTo>
                    <a:pt x="0" y="0"/>
                  </a:moveTo>
                  <a:lnTo>
                    <a:pt x="2364313" y="0"/>
                  </a:lnTo>
                  <a:lnTo>
                    <a:pt x="2364313" y="2090794"/>
                  </a:lnTo>
                  <a:lnTo>
                    <a:pt x="0" y="209079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5761122" y="0"/>
              <a:ext cx="4505486" cy="4573461"/>
            </a:xfrm>
            <a:custGeom>
              <a:avLst/>
              <a:gdLst/>
              <a:ahLst/>
              <a:cxnLst/>
              <a:rect l="l" t="t" r="r" b="b"/>
              <a:pathLst>
                <a:path w="4505486" h="4573461">
                  <a:moveTo>
                    <a:pt x="0" y="0"/>
                  </a:moveTo>
                  <a:lnTo>
                    <a:pt x="4505486" y="0"/>
                  </a:lnTo>
                  <a:lnTo>
                    <a:pt x="4505486" y="4573461"/>
                  </a:lnTo>
                  <a:lnTo>
                    <a:pt x="0" y="457346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a:off x="12516764" y="837982"/>
              <a:ext cx="2739684" cy="1957629"/>
            </a:xfrm>
            <a:custGeom>
              <a:avLst/>
              <a:gdLst/>
              <a:ahLst/>
              <a:cxnLst/>
              <a:rect l="l" t="t" r="r" b="b"/>
              <a:pathLst>
                <a:path w="2739684" h="1957629">
                  <a:moveTo>
                    <a:pt x="0" y="0"/>
                  </a:moveTo>
                  <a:lnTo>
                    <a:pt x="2739685" y="0"/>
                  </a:lnTo>
                  <a:lnTo>
                    <a:pt x="2739685" y="1957629"/>
                  </a:lnTo>
                  <a:lnTo>
                    <a:pt x="0" y="195762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7" name="Freeform 7"/>
            <p:cNvSpPr/>
            <p:nvPr/>
          </p:nvSpPr>
          <p:spPr>
            <a:xfrm>
              <a:off x="11166732" y="7928151"/>
              <a:ext cx="3624884" cy="3624884"/>
            </a:xfrm>
            <a:custGeom>
              <a:avLst/>
              <a:gdLst/>
              <a:ahLst/>
              <a:cxnLst/>
              <a:rect l="l" t="t" r="r" b="b"/>
              <a:pathLst>
                <a:path w="3624884" h="3624884">
                  <a:moveTo>
                    <a:pt x="0" y="0"/>
                  </a:moveTo>
                  <a:lnTo>
                    <a:pt x="3624884" y="0"/>
                  </a:lnTo>
                  <a:lnTo>
                    <a:pt x="3624884" y="3624884"/>
                  </a:lnTo>
                  <a:lnTo>
                    <a:pt x="0" y="3624884"/>
                  </a:lnTo>
                  <a:lnTo>
                    <a:pt x="0" y="0"/>
                  </a:lnTo>
                  <a:close/>
                </a:path>
              </a:pathLst>
            </a:custGeom>
            <a:blipFill>
              <a:blip r:embed="rId10">
                <a:extLst>
                  <a:ext uri="{96DAC541-7B7A-43D3-8B79-37D633B846F1}">
                    <asvg:svgBlip xmlns:asvg="http://schemas.microsoft.com/office/drawing/2016/SVG/main" r:embed="rId11"/>
                  </a:ext>
                </a:extLst>
              </a:blip>
              <a:stretch>
                <a:fillRect/>
              </a:stretch>
            </a:blipFill>
            <a:ln cap="sq">
              <a:noFill/>
              <a:prstDash val="solid"/>
              <a:miter/>
            </a:ln>
          </p:spPr>
        </p:sp>
      </p:grpSp>
      <p:sp>
        <p:nvSpPr>
          <p:cNvPr id="8" name="Freeform 8"/>
          <p:cNvSpPr/>
          <p:nvPr/>
        </p:nvSpPr>
        <p:spPr>
          <a:xfrm>
            <a:off x="1028700" y="1332973"/>
            <a:ext cx="916536" cy="916536"/>
          </a:xfrm>
          <a:custGeom>
            <a:avLst/>
            <a:gdLst/>
            <a:ahLst/>
            <a:cxnLst/>
            <a:rect l="l" t="t" r="r" b="b"/>
            <a:pathLst>
              <a:path w="916536" h="916536">
                <a:moveTo>
                  <a:pt x="0" y="0"/>
                </a:moveTo>
                <a:lnTo>
                  <a:pt x="916536" y="0"/>
                </a:lnTo>
                <a:lnTo>
                  <a:pt x="916536" y="916536"/>
                </a:lnTo>
                <a:lnTo>
                  <a:pt x="0" y="916536"/>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9" name="Freeform 9"/>
          <p:cNvSpPr/>
          <p:nvPr/>
        </p:nvSpPr>
        <p:spPr>
          <a:xfrm>
            <a:off x="1097821" y="1402094"/>
            <a:ext cx="778294" cy="778294"/>
          </a:xfrm>
          <a:custGeom>
            <a:avLst/>
            <a:gdLst/>
            <a:ahLst/>
            <a:cxnLst/>
            <a:rect l="l" t="t" r="r" b="b"/>
            <a:pathLst>
              <a:path w="778294" h="778294">
                <a:moveTo>
                  <a:pt x="0" y="0"/>
                </a:moveTo>
                <a:lnTo>
                  <a:pt x="778294" y="0"/>
                </a:lnTo>
                <a:lnTo>
                  <a:pt x="778294" y="778294"/>
                </a:lnTo>
                <a:lnTo>
                  <a:pt x="0" y="778294"/>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10" name="Freeform 10"/>
          <p:cNvSpPr/>
          <p:nvPr/>
        </p:nvSpPr>
        <p:spPr>
          <a:xfrm>
            <a:off x="1150194" y="1454467"/>
            <a:ext cx="673548" cy="673548"/>
          </a:xfrm>
          <a:custGeom>
            <a:avLst/>
            <a:gdLst/>
            <a:ahLst/>
            <a:cxnLst/>
            <a:rect l="l" t="t" r="r" b="b"/>
            <a:pathLst>
              <a:path w="673548" h="673548">
                <a:moveTo>
                  <a:pt x="0" y="0"/>
                </a:moveTo>
                <a:lnTo>
                  <a:pt x="673548" y="0"/>
                </a:lnTo>
                <a:lnTo>
                  <a:pt x="673548" y="673548"/>
                </a:lnTo>
                <a:lnTo>
                  <a:pt x="0" y="673548"/>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sp>
        <p:nvSpPr>
          <p:cNvPr id="11" name="Freeform 11"/>
          <p:cNvSpPr/>
          <p:nvPr/>
        </p:nvSpPr>
        <p:spPr>
          <a:xfrm>
            <a:off x="-301819" y="9867900"/>
            <a:ext cx="18891638" cy="755666"/>
          </a:xfrm>
          <a:custGeom>
            <a:avLst/>
            <a:gdLst/>
            <a:ahLst/>
            <a:cxnLst/>
            <a:rect l="l" t="t" r="r" b="b"/>
            <a:pathLst>
              <a:path w="18891638" h="755666">
                <a:moveTo>
                  <a:pt x="0" y="0"/>
                </a:moveTo>
                <a:lnTo>
                  <a:pt x="18891638" y="0"/>
                </a:lnTo>
                <a:lnTo>
                  <a:pt x="18891638" y="755666"/>
                </a:lnTo>
                <a:lnTo>
                  <a:pt x="0" y="755666"/>
                </a:lnTo>
                <a:lnTo>
                  <a:pt x="0" y="0"/>
                </a:lnTo>
                <a:close/>
              </a:path>
            </a:pathLst>
          </a:custGeom>
          <a:blipFill>
            <a:blip r:embed="rId18"/>
            <a:stretch>
              <a:fillRect/>
            </a:stretch>
          </a:blipFill>
        </p:spPr>
      </p:sp>
      <p:sp>
        <p:nvSpPr>
          <p:cNvPr id="12" name="Freeform 12"/>
          <p:cNvSpPr/>
          <p:nvPr/>
        </p:nvSpPr>
        <p:spPr>
          <a:xfrm>
            <a:off x="2787000" y="4943475"/>
            <a:ext cx="12713999" cy="772217"/>
          </a:xfrm>
          <a:custGeom>
            <a:avLst/>
            <a:gdLst/>
            <a:ahLst/>
            <a:cxnLst/>
            <a:rect l="l" t="t" r="r" b="b"/>
            <a:pathLst>
              <a:path w="12713999" h="772217">
                <a:moveTo>
                  <a:pt x="0" y="0"/>
                </a:moveTo>
                <a:lnTo>
                  <a:pt x="12714000" y="0"/>
                </a:lnTo>
                <a:lnTo>
                  <a:pt x="12714000" y="772217"/>
                </a:lnTo>
                <a:lnTo>
                  <a:pt x="0" y="772217"/>
                </a:lnTo>
                <a:lnTo>
                  <a:pt x="0" y="0"/>
                </a:lnTo>
                <a:close/>
              </a:path>
            </a:pathLst>
          </a:custGeom>
          <a:blipFill>
            <a:blip r:embed="rId19"/>
            <a:stretch>
              <a:fillRect/>
            </a:stretch>
          </a:blipFill>
        </p:spPr>
      </p:sp>
      <p:sp>
        <p:nvSpPr>
          <p:cNvPr id="13" name="TextBox 13"/>
          <p:cNvSpPr txBox="1"/>
          <p:nvPr/>
        </p:nvSpPr>
        <p:spPr>
          <a:xfrm>
            <a:off x="2483844" y="1295712"/>
            <a:ext cx="14161669" cy="3555076"/>
          </a:xfrm>
          <a:prstGeom prst="rect">
            <a:avLst/>
          </a:prstGeom>
        </p:spPr>
        <p:txBody>
          <a:bodyPr lIns="0" tIns="0" rIns="0" bIns="0" rtlCol="0" anchor="t">
            <a:spAutoFit/>
          </a:bodyPr>
          <a:lstStyle/>
          <a:p>
            <a:pPr algn="l">
              <a:lnSpc>
                <a:spcPts val="4680"/>
              </a:lnSpc>
            </a:pPr>
            <a:r>
              <a:rPr lang="en-US" sz="2489" b="1" spc="-74">
                <a:solidFill>
                  <a:srgbClr val="000000"/>
                </a:solidFill>
                <a:latin typeface="Montserrat" panose="00000500000000000000" pitchFamily="2" charset="0"/>
                <a:ea typeface="Poppins Bold"/>
                <a:cs typeface="Poppins Bold"/>
                <a:sym typeface="Poppins Bold"/>
              </a:rPr>
              <a:t>Cách sử dụng Module</a:t>
            </a:r>
          </a:p>
          <a:p>
            <a:pPr algn="l">
              <a:lnSpc>
                <a:spcPts val="4680"/>
              </a:lnSpc>
            </a:pPr>
            <a:r>
              <a:rPr lang="en-US" sz="2489" spc="-74">
                <a:solidFill>
                  <a:srgbClr val="000000"/>
                </a:solidFill>
                <a:latin typeface="Montserrat" panose="00000500000000000000" pitchFamily="2" charset="0"/>
                <a:ea typeface="Poppins"/>
                <a:cs typeface="Poppins"/>
                <a:sym typeface="Poppins"/>
              </a:rPr>
              <a:t>      2. Sử dụng module với Ad-hoc Command</a:t>
            </a:r>
          </a:p>
          <a:p>
            <a:pPr marL="537525" lvl="1" indent="-268762" algn="l">
              <a:lnSpc>
                <a:spcPts val="4680"/>
              </a:lnSpc>
              <a:buFont typeface="Arial"/>
              <a:buChar char="•"/>
            </a:pPr>
            <a:r>
              <a:rPr lang="en-US" sz="2489" spc="-74">
                <a:solidFill>
                  <a:srgbClr val="000000"/>
                </a:solidFill>
                <a:latin typeface="Montserrat" panose="00000500000000000000" pitchFamily="2" charset="0"/>
                <a:ea typeface="Poppins"/>
                <a:cs typeface="Poppins"/>
                <a:sym typeface="Poppins"/>
              </a:rPr>
              <a:t>Giải thích:</a:t>
            </a:r>
          </a:p>
          <a:p>
            <a:pPr marL="1075049" lvl="2" indent="-358350" algn="l">
              <a:lnSpc>
                <a:spcPts val="4680"/>
              </a:lnSpc>
              <a:buFont typeface="Arial"/>
              <a:buChar char="⚬"/>
            </a:pPr>
            <a:r>
              <a:rPr lang="en-US" sz="2489" spc="-74">
                <a:solidFill>
                  <a:srgbClr val="000000"/>
                </a:solidFill>
                <a:latin typeface="Montserrat" panose="00000500000000000000" pitchFamily="2" charset="0"/>
                <a:ea typeface="Poppins"/>
                <a:cs typeface="Poppins"/>
                <a:sym typeface="Poppins"/>
              </a:rPr>
              <a:t>-m: Gọi module.</a:t>
            </a:r>
          </a:p>
          <a:p>
            <a:pPr marL="1075049" lvl="2" indent="-358350" algn="l">
              <a:lnSpc>
                <a:spcPts val="4680"/>
              </a:lnSpc>
              <a:buFont typeface="Arial"/>
              <a:buChar char="⚬"/>
            </a:pPr>
            <a:r>
              <a:rPr lang="en-US" sz="2489" spc="-74">
                <a:solidFill>
                  <a:srgbClr val="000000"/>
                </a:solidFill>
                <a:latin typeface="Montserrat" panose="00000500000000000000" pitchFamily="2" charset="0"/>
                <a:ea typeface="Poppins"/>
                <a:cs typeface="Poppins"/>
                <a:sym typeface="Poppins"/>
              </a:rPr>
              <a:t>-a:  Tham số cần truyền vào module</a:t>
            </a:r>
          </a:p>
          <a:p>
            <a:pPr algn="l">
              <a:lnSpc>
                <a:spcPts val="4680"/>
              </a:lnSpc>
            </a:pPr>
            <a:endParaRPr lang="en-US" sz="2489" spc="-74">
              <a:solidFill>
                <a:srgbClr val="000000"/>
              </a:solidFill>
              <a:latin typeface="Poppins"/>
              <a:ea typeface="Poppins"/>
              <a:cs typeface="Poppins"/>
              <a:sym typeface="Poppins"/>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9F8F9"/>
        </a:solidFill>
        <a:effectLst/>
      </p:bgPr>
    </p:bg>
    <p:spTree>
      <p:nvGrpSpPr>
        <p:cNvPr id="1" name=""/>
        <p:cNvGrpSpPr/>
        <p:nvPr/>
      </p:nvGrpSpPr>
      <p:grpSpPr>
        <a:xfrm>
          <a:off x="0" y="0"/>
          <a:ext cx="0" cy="0"/>
          <a:chOff x="0" y="0"/>
          <a:chExt cx="0" cy="0"/>
        </a:xfrm>
      </p:grpSpPr>
      <p:grpSp>
        <p:nvGrpSpPr>
          <p:cNvPr id="2" name="Group 2"/>
          <p:cNvGrpSpPr/>
          <p:nvPr/>
        </p:nvGrpSpPr>
        <p:grpSpPr>
          <a:xfrm>
            <a:off x="-782437" y="885660"/>
            <a:ext cx="18462687" cy="11892900"/>
            <a:chOff x="0" y="0"/>
            <a:chExt cx="24616916" cy="15857201"/>
          </a:xfrm>
        </p:grpSpPr>
        <p:sp>
          <p:nvSpPr>
            <p:cNvPr id="3" name="Freeform 3"/>
            <p:cNvSpPr/>
            <p:nvPr/>
          </p:nvSpPr>
          <p:spPr>
            <a:xfrm>
              <a:off x="0" y="10110549"/>
              <a:ext cx="6359474" cy="5746652"/>
            </a:xfrm>
            <a:custGeom>
              <a:avLst/>
              <a:gdLst/>
              <a:ahLst/>
              <a:cxnLst/>
              <a:rect l="l" t="t" r="r" b="b"/>
              <a:pathLst>
                <a:path w="6359474" h="5746652">
                  <a:moveTo>
                    <a:pt x="0" y="0"/>
                  </a:moveTo>
                  <a:lnTo>
                    <a:pt x="6359474" y="0"/>
                  </a:lnTo>
                  <a:lnTo>
                    <a:pt x="6359474" y="5746652"/>
                  </a:lnTo>
                  <a:lnTo>
                    <a:pt x="0" y="574665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22252603" y="9154363"/>
              <a:ext cx="2364312" cy="2090794"/>
            </a:xfrm>
            <a:custGeom>
              <a:avLst/>
              <a:gdLst/>
              <a:ahLst/>
              <a:cxnLst/>
              <a:rect l="l" t="t" r="r" b="b"/>
              <a:pathLst>
                <a:path w="2364312" h="2090794">
                  <a:moveTo>
                    <a:pt x="0" y="0"/>
                  </a:moveTo>
                  <a:lnTo>
                    <a:pt x="2364313" y="0"/>
                  </a:lnTo>
                  <a:lnTo>
                    <a:pt x="2364313" y="2090794"/>
                  </a:lnTo>
                  <a:lnTo>
                    <a:pt x="0" y="209079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5761122" y="0"/>
              <a:ext cx="4505486" cy="4573461"/>
            </a:xfrm>
            <a:custGeom>
              <a:avLst/>
              <a:gdLst/>
              <a:ahLst/>
              <a:cxnLst/>
              <a:rect l="l" t="t" r="r" b="b"/>
              <a:pathLst>
                <a:path w="4505486" h="4573461">
                  <a:moveTo>
                    <a:pt x="0" y="0"/>
                  </a:moveTo>
                  <a:lnTo>
                    <a:pt x="4505486" y="0"/>
                  </a:lnTo>
                  <a:lnTo>
                    <a:pt x="4505486" y="4573461"/>
                  </a:lnTo>
                  <a:lnTo>
                    <a:pt x="0" y="457346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a:off x="12516764" y="837982"/>
              <a:ext cx="2739684" cy="1957629"/>
            </a:xfrm>
            <a:custGeom>
              <a:avLst/>
              <a:gdLst/>
              <a:ahLst/>
              <a:cxnLst/>
              <a:rect l="l" t="t" r="r" b="b"/>
              <a:pathLst>
                <a:path w="2739684" h="1957629">
                  <a:moveTo>
                    <a:pt x="0" y="0"/>
                  </a:moveTo>
                  <a:lnTo>
                    <a:pt x="2739685" y="0"/>
                  </a:lnTo>
                  <a:lnTo>
                    <a:pt x="2739685" y="1957629"/>
                  </a:lnTo>
                  <a:lnTo>
                    <a:pt x="0" y="195762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7" name="Freeform 7"/>
            <p:cNvSpPr/>
            <p:nvPr/>
          </p:nvSpPr>
          <p:spPr>
            <a:xfrm>
              <a:off x="11166732" y="7928151"/>
              <a:ext cx="3624884" cy="3624884"/>
            </a:xfrm>
            <a:custGeom>
              <a:avLst/>
              <a:gdLst/>
              <a:ahLst/>
              <a:cxnLst/>
              <a:rect l="l" t="t" r="r" b="b"/>
              <a:pathLst>
                <a:path w="3624884" h="3624884">
                  <a:moveTo>
                    <a:pt x="0" y="0"/>
                  </a:moveTo>
                  <a:lnTo>
                    <a:pt x="3624884" y="0"/>
                  </a:lnTo>
                  <a:lnTo>
                    <a:pt x="3624884" y="3624884"/>
                  </a:lnTo>
                  <a:lnTo>
                    <a:pt x="0" y="3624884"/>
                  </a:lnTo>
                  <a:lnTo>
                    <a:pt x="0" y="0"/>
                  </a:lnTo>
                  <a:close/>
                </a:path>
              </a:pathLst>
            </a:custGeom>
            <a:blipFill>
              <a:blip r:embed="rId10">
                <a:extLst>
                  <a:ext uri="{96DAC541-7B7A-43D3-8B79-37D633B846F1}">
                    <asvg:svgBlip xmlns:asvg="http://schemas.microsoft.com/office/drawing/2016/SVG/main" r:embed="rId11"/>
                  </a:ext>
                </a:extLst>
              </a:blip>
              <a:stretch>
                <a:fillRect/>
              </a:stretch>
            </a:blipFill>
            <a:ln cap="sq">
              <a:noFill/>
              <a:prstDash val="solid"/>
              <a:miter/>
            </a:ln>
          </p:spPr>
        </p:sp>
      </p:grpSp>
      <p:sp>
        <p:nvSpPr>
          <p:cNvPr id="8" name="TextBox 8"/>
          <p:cNvSpPr txBox="1"/>
          <p:nvPr/>
        </p:nvSpPr>
        <p:spPr>
          <a:xfrm>
            <a:off x="2483844" y="1295712"/>
            <a:ext cx="14161669" cy="3555076"/>
          </a:xfrm>
          <a:prstGeom prst="rect">
            <a:avLst/>
          </a:prstGeom>
        </p:spPr>
        <p:txBody>
          <a:bodyPr lIns="0" tIns="0" rIns="0" bIns="0" rtlCol="0" anchor="t">
            <a:spAutoFit/>
          </a:bodyPr>
          <a:lstStyle/>
          <a:p>
            <a:pPr algn="l">
              <a:lnSpc>
                <a:spcPts val="4680"/>
              </a:lnSpc>
            </a:pPr>
            <a:r>
              <a:rPr lang="en-US" sz="2489" b="1" spc="-74">
                <a:solidFill>
                  <a:srgbClr val="000000"/>
                </a:solidFill>
                <a:latin typeface="Montserrat" panose="00000500000000000000" pitchFamily="2" charset="0"/>
                <a:ea typeface="Poppins Bold"/>
                <a:cs typeface="Poppins Bold"/>
                <a:sym typeface="Poppins Bold"/>
              </a:rPr>
              <a:t>Các loại Module hay dùng</a:t>
            </a:r>
          </a:p>
          <a:p>
            <a:pPr marL="537525" lvl="1" indent="-268762" algn="l">
              <a:lnSpc>
                <a:spcPts val="4680"/>
              </a:lnSpc>
              <a:buFont typeface="Arial"/>
              <a:buChar char="•"/>
            </a:pPr>
            <a:r>
              <a:rPr lang="en-US" sz="2489" spc="-74">
                <a:solidFill>
                  <a:srgbClr val="000000"/>
                </a:solidFill>
                <a:latin typeface="Montserrat" panose="00000500000000000000" pitchFamily="2" charset="0"/>
                <a:ea typeface="Poppins"/>
                <a:cs typeface="Poppins"/>
                <a:sym typeface="Poppins"/>
              </a:rPr>
              <a:t>Module quản lý file và thư mục</a:t>
            </a:r>
          </a:p>
          <a:p>
            <a:pPr marL="537525" lvl="1" indent="-268762" algn="l">
              <a:lnSpc>
                <a:spcPts val="4680"/>
              </a:lnSpc>
              <a:buFont typeface="Arial"/>
              <a:buChar char="•"/>
            </a:pPr>
            <a:r>
              <a:rPr lang="en-US" sz="2489" spc="-74">
                <a:solidFill>
                  <a:srgbClr val="000000"/>
                </a:solidFill>
                <a:latin typeface="Montserrat" panose="00000500000000000000" pitchFamily="2" charset="0"/>
                <a:ea typeface="Poppins"/>
                <a:cs typeface="Poppins"/>
                <a:sym typeface="Poppins"/>
              </a:rPr>
              <a:t>Module quản lý gói và dịch vụ</a:t>
            </a:r>
          </a:p>
          <a:p>
            <a:pPr marL="537525" lvl="1" indent="-268762" algn="l">
              <a:lnSpc>
                <a:spcPts val="4680"/>
              </a:lnSpc>
              <a:buFont typeface="Arial"/>
              <a:buChar char="•"/>
            </a:pPr>
            <a:r>
              <a:rPr lang="en-US" sz="2489" spc="-74">
                <a:solidFill>
                  <a:srgbClr val="000000"/>
                </a:solidFill>
                <a:latin typeface="Montserrat" panose="00000500000000000000" pitchFamily="2" charset="0"/>
                <a:ea typeface="Poppins"/>
                <a:cs typeface="Poppins"/>
                <a:sym typeface="Poppins"/>
              </a:rPr>
              <a:t>Module quản lý hệ thống</a:t>
            </a:r>
          </a:p>
          <a:p>
            <a:pPr marL="537525" lvl="1" indent="-268762" algn="l">
              <a:lnSpc>
                <a:spcPts val="4680"/>
              </a:lnSpc>
              <a:buFont typeface="Arial"/>
              <a:buChar char="•"/>
            </a:pPr>
            <a:r>
              <a:rPr lang="en-US" sz="2489" spc="-74">
                <a:solidFill>
                  <a:srgbClr val="000000"/>
                </a:solidFill>
                <a:latin typeface="Montserrat" panose="00000500000000000000" pitchFamily="2" charset="0"/>
                <a:ea typeface="Poppins"/>
                <a:cs typeface="Poppins"/>
                <a:sym typeface="Poppins"/>
              </a:rPr>
              <a:t>Module Debug</a:t>
            </a:r>
          </a:p>
          <a:p>
            <a:pPr algn="l">
              <a:lnSpc>
                <a:spcPts val="4680"/>
              </a:lnSpc>
            </a:pPr>
            <a:endParaRPr lang="en-US" sz="2489" spc="-74">
              <a:solidFill>
                <a:srgbClr val="000000"/>
              </a:solidFill>
              <a:latin typeface="Poppins"/>
              <a:ea typeface="Poppins"/>
              <a:cs typeface="Poppins"/>
              <a:sym typeface="Poppins"/>
            </a:endParaRPr>
          </a:p>
        </p:txBody>
      </p:sp>
      <p:sp>
        <p:nvSpPr>
          <p:cNvPr id="9" name="Freeform 9"/>
          <p:cNvSpPr/>
          <p:nvPr/>
        </p:nvSpPr>
        <p:spPr>
          <a:xfrm>
            <a:off x="-301819" y="9867900"/>
            <a:ext cx="18891638" cy="755666"/>
          </a:xfrm>
          <a:custGeom>
            <a:avLst/>
            <a:gdLst/>
            <a:ahLst/>
            <a:cxnLst/>
            <a:rect l="l" t="t" r="r" b="b"/>
            <a:pathLst>
              <a:path w="18891638" h="755666">
                <a:moveTo>
                  <a:pt x="0" y="0"/>
                </a:moveTo>
                <a:lnTo>
                  <a:pt x="18891638" y="0"/>
                </a:lnTo>
                <a:lnTo>
                  <a:pt x="18891638" y="755666"/>
                </a:lnTo>
                <a:lnTo>
                  <a:pt x="0" y="755666"/>
                </a:lnTo>
                <a:lnTo>
                  <a:pt x="0" y="0"/>
                </a:lnTo>
                <a:close/>
              </a:path>
            </a:pathLst>
          </a:custGeom>
          <a:blipFill>
            <a:blip r:embed="rId12"/>
            <a:stretch>
              <a:fillRect/>
            </a:stretch>
          </a:blipFill>
        </p:spPr>
      </p:sp>
      <p:sp>
        <p:nvSpPr>
          <p:cNvPr id="10" name="Freeform 10"/>
          <p:cNvSpPr/>
          <p:nvPr/>
        </p:nvSpPr>
        <p:spPr>
          <a:xfrm>
            <a:off x="1028700" y="1332973"/>
            <a:ext cx="916536" cy="916536"/>
          </a:xfrm>
          <a:custGeom>
            <a:avLst/>
            <a:gdLst/>
            <a:ahLst/>
            <a:cxnLst/>
            <a:rect l="l" t="t" r="r" b="b"/>
            <a:pathLst>
              <a:path w="916536" h="916536">
                <a:moveTo>
                  <a:pt x="0" y="0"/>
                </a:moveTo>
                <a:lnTo>
                  <a:pt x="916536" y="0"/>
                </a:lnTo>
                <a:lnTo>
                  <a:pt x="916536" y="916536"/>
                </a:lnTo>
                <a:lnTo>
                  <a:pt x="0" y="916536"/>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11" name="Freeform 11"/>
          <p:cNvSpPr/>
          <p:nvPr/>
        </p:nvSpPr>
        <p:spPr>
          <a:xfrm>
            <a:off x="1097821" y="1402094"/>
            <a:ext cx="778294" cy="778294"/>
          </a:xfrm>
          <a:custGeom>
            <a:avLst/>
            <a:gdLst/>
            <a:ahLst/>
            <a:cxnLst/>
            <a:rect l="l" t="t" r="r" b="b"/>
            <a:pathLst>
              <a:path w="778294" h="778294">
                <a:moveTo>
                  <a:pt x="0" y="0"/>
                </a:moveTo>
                <a:lnTo>
                  <a:pt x="778294" y="0"/>
                </a:lnTo>
                <a:lnTo>
                  <a:pt x="778294" y="778294"/>
                </a:lnTo>
                <a:lnTo>
                  <a:pt x="0" y="778294"/>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12" name="Freeform 12"/>
          <p:cNvSpPr/>
          <p:nvPr/>
        </p:nvSpPr>
        <p:spPr>
          <a:xfrm>
            <a:off x="1159719" y="1454467"/>
            <a:ext cx="673548" cy="673548"/>
          </a:xfrm>
          <a:custGeom>
            <a:avLst/>
            <a:gdLst/>
            <a:ahLst/>
            <a:cxnLst/>
            <a:rect l="l" t="t" r="r" b="b"/>
            <a:pathLst>
              <a:path w="673548" h="673548">
                <a:moveTo>
                  <a:pt x="0" y="0"/>
                </a:moveTo>
                <a:lnTo>
                  <a:pt x="673548" y="0"/>
                </a:lnTo>
                <a:lnTo>
                  <a:pt x="673548" y="673548"/>
                </a:lnTo>
                <a:lnTo>
                  <a:pt x="0" y="673548"/>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9F8F9"/>
        </a:solidFill>
        <a:effectLst/>
      </p:bgPr>
    </p:bg>
    <p:spTree>
      <p:nvGrpSpPr>
        <p:cNvPr id="1" name=""/>
        <p:cNvGrpSpPr/>
        <p:nvPr/>
      </p:nvGrpSpPr>
      <p:grpSpPr>
        <a:xfrm>
          <a:off x="0" y="0"/>
          <a:ext cx="0" cy="0"/>
          <a:chOff x="0" y="0"/>
          <a:chExt cx="0" cy="0"/>
        </a:xfrm>
      </p:grpSpPr>
      <p:grpSp>
        <p:nvGrpSpPr>
          <p:cNvPr id="2" name="Group 2"/>
          <p:cNvGrpSpPr/>
          <p:nvPr/>
        </p:nvGrpSpPr>
        <p:grpSpPr>
          <a:xfrm>
            <a:off x="-782437" y="885660"/>
            <a:ext cx="18462687" cy="11892900"/>
            <a:chOff x="0" y="0"/>
            <a:chExt cx="24616916" cy="15857201"/>
          </a:xfrm>
        </p:grpSpPr>
        <p:sp>
          <p:nvSpPr>
            <p:cNvPr id="3" name="Freeform 3"/>
            <p:cNvSpPr/>
            <p:nvPr/>
          </p:nvSpPr>
          <p:spPr>
            <a:xfrm>
              <a:off x="0" y="10110549"/>
              <a:ext cx="6359474" cy="5746652"/>
            </a:xfrm>
            <a:custGeom>
              <a:avLst/>
              <a:gdLst/>
              <a:ahLst/>
              <a:cxnLst/>
              <a:rect l="l" t="t" r="r" b="b"/>
              <a:pathLst>
                <a:path w="6359474" h="5746652">
                  <a:moveTo>
                    <a:pt x="0" y="0"/>
                  </a:moveTo>
                  <a:lnTo>
                    <a:pt x="6359474" y="0"/>
                  </a:lnTo>
                  <a:lnTo>
                    <a:pt x="6359474" y="5746652"/>
                  </a:lnTo>
                  <a:lnTo>
                    <a:pt x="0" y="574665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22252603" y="9154363"/>
              <a:ext cx="2364312" cy="2090794"/>
            </a:xfrm>
            <a:custGeom>
              <a:avLst/>
              <a:gdLst/>
              <a:ahLst/>
              <a:cxnLst/>
              <a:rect l="l" t="t" r="r" b="b"/>
              <a:pathLst>
                <a:path w="2364312" h="2090794">
                  <a:moveTo>
                    <a:pt x="0" y="0"/>
                  </a:moveTo>
                  <a:lnTo>
                    <a:pt x="2364313" y="0"/>
                  </a:lnTo>
                  <a:lnTo>
                    <a:pt x="2364313" y="2090794"/>
                  </a:lnTo>
                  <a:lnTo>
                    <a:pt x="0" y="209079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5761122" y="0"/>
              <a:ext cx="4505486" cy="4573461"/>
            </a:xfrm>
            <a:custGeom>
              <a:avLst/>
              <a:gdLst/>
              <a:ahLst/>
              <a:cxnLst/>
              <a:rect l="l" t="t" r="r" b="b"/>
              <a:pathLst>
                <a:path w="4505486" h="4573461">
                  <a:moveTo>
                    <a:pt x="0" y="0"/>
                  </a:moveTo>
                  <a:lnTo>
                    <a:pt x="4505486" y="0"/>
                  </a:lnTo>
                  <a:lnTo>
                    <a:pt x="4505486" y="4573461"/>
                  </a:lnTo>
                  <a:lnTo>
                    <a:pt x="0" y="457346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a:off x="12516764" y="837982"/>
              <a:ext cx="2739684" cy="1957629"/>
            </a:xfrm>
            <a:custGeom>
              <a:avLst/>
              <a:gdLst/>
              <a:ahLst/>
              <a:cxnLst/>
              <a:rect l="l" t="t" r="r" b="b"/>
              <a:pathLst>
                <a:path w="2739684" h="1957629">
                  <a:moveTo>
                    <a:pt x="0" y="0"/>
                  </a:moveTo>
                  <a:lnTo>
                    <a:pt x="2739685" y="0"/>
                  </a:lnTo>
                  <a:lnTo>
                    <a:pt x="2739685" y="1957629"/>
                  </a:lnTo>
                  <a:lnTo>
                    <a:pt x="0" y="195762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7" name="Freeform 7"/>
            <p:cNvSpPr/>
            <p:nvPr/>
          </p:nvSpPr>
          <p:spPr>
            <a:xfrm>
              <a:off x="11166732" y="7928151"/>
              <a:ext cx="3624884" cy="3624884"/>
            </a:xfrm>
            <a:custGeom>
              <a:avLst/>
              <a:gdLst/>
              <a:ahLst/>
              <a:cxnLst/>
              <a:rect l="l" t="t" r="r" b="b"/>
              <a:pathLst>
                <a:path w="3624884" h="3624884">
                  <a:moveTo>
                    <a:pt x="0" y="0"/>
                  </a:moveTo>
                  <a:lnTo>
                    <a:pt x="3624884" y="0"/>
                  </a:lnTo>
                  <a:lnTo>
                    <a:pt x="3624884" y="3624884"/>
                  </a:lnTo>
                  <a:lnTo>
                    <a:pt x="0" y="3624884"/>
                  </a:lnTo>
                  <a:lnTo>
                    <a:pt x="0" y="0"/>
                  </a:lnTo>
                  <a:close/>
                </a:path>
              </a:pathLst>
            </a:custGeom>
            <a:blipFill>
              <a:blip r:embed="rId10">
                <a:extLst>
                  <a:ext uri="{96DAC541-7B7A-43D3-8B79-37D633B846F1}">
                    <asvg:svgBlip xmlns:asvg="http://schemas.microsoft.com/office/drawing/2016/SVG/main" r:embed="rId11"/>
                  </a:ext>
                </a:extLst>
              </a:blip>
              <a:stretch>
                <a:fillRect/>
              </a:stretch>
            </a:blipFill>
            <a:ln cap="sq">
              <a:noFill/>
              <a:prstDash val="solid"/>
              <a:miter/>
            </a:ln>
          </p:spPr>
        </p:sp>
      </p:grpSp>
      <p:sp>
        <p:nvSpPr>
          <p:cNvPr id="8" name="Freeform 8"/>
          <p:cNvSpPr/>
          <p:nvPr/>
        </p:nvSpPr>
        <p:spPr>
          <a:xfrm>
            <a:off x="-301819" y="9867900"/>
            <a:ext cx="18891638" cy="755666"/>
          </a:xfrm>
          <a:custGeom>
            <a:avLst/>
            <a:gdLst/>
            <a:ahLst/>
            <a:cxnLst/>
            <a:rect l="l" t="t" r="r" b="b"/>
            <a:pathLst>
              <a:path w="18891638" h="755666">
                <a:moveTo>
                  <a:pt x="0" y="0"/>
                </a:moveTo>
                <a:lnTo>
                  <a:pt x="18891638" y="0"/>
                </a:lnTo>
                <a:lnTo>
                  <a:pt x="18891638" y="755666"/>
                </a:lnTo>
                <a:lnTo>
                  <a:pt x="0" y="755666"/>
                </a:lnTo>
                <a:lnTo>
                  <a:pt x="0" y="0"/>
                </a:lnTo>
                <a:close/>
              </a:path>
            </a:pathLst>
          </a:custGeom>
          <a:blipFill>
            <a:blip r:embed="rId12"/>
            <a:stretch>
              <a:fillRect/>
            </a:stretch>
          </a:blipFill>
        </p:spPr>
      </p:sp>
      <p:sp>
        <p:nvSpPr>
          <p:cNvPr id="9" name="Freeform 9"/>
          <p:cNvSpPr/>
          <p:nvPr/>
        </p:nvSpPr>
        <p:spPr>
          <a:xfrm>
            <a:off x="1028700" y="1332973"/>
            <a:ext cx="916536" cy="916536"/>
          </a:xfrm>
          <a:custGeom>
            <a:avLst/>
            <a:gdLst/>
            <a:ahLst/>
            <a:cxnLst/>
            <a:rect l="l" t="t" r="r" b="b"/>
            <a:pathLst>
              <a:path w="916536" h="916536">
                <a:moveTo>
                  <a:pt x="0" y="0"/>
                </a:moveTo>
                <a:lnTo>
                  <a:pt x="916536" y="0"/>
                </a:lnTo>
                <a:lnTo>
                  <a:pt x="916536" y="916536"/>
                </a:lnTo>
                <a:lnTo>
                  <a:pt x="0" y="916536"/>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10" name="Freeform 10"/>
          <p:cNvSpPr/>
          <p:nvPr/>
        </p:nvSpPr>
        <p:spPr>
          <a:xfrm>
            <a:off x="1097821" y="1402094"/>
            <a:ext cx="778294" cy="778294"/>
          </a:xfrm>
          <a:custGeom>
            <a:avLst/>
            <a:gdLst/>
            <a:ahLst/>
            <a:cxnLst/>
            <a:rect l="l" t="t" r="r" b="b"/>
            <a:pathLst>
              <a:path w="778294" h="778294">
                <a:moveTo>
                  <a:pt x="0" y="0"/>
                </a:moveTo>
                <a:lnTo>
                  <a:pt x="778294" y="0"/>
                </a:lnTo>
                <a:lnTo>
                  <a:pt x="778294" y="778294"/>
                </a:lnTo>
                <a:lnTo>
                  <a:pt x="0" y="778294"/>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11" name="Freeform 11"/>
          <p:cNvSpPr/>
          <p:nvPr/>
        </p:nvSpPr>
        <p:spPr>
          <a:xfrm>
            <a:off x="1159719" y="1454467"/>
            <a:ext cx="673548" cy="673548"/>
          </a:xfrm>
          <a:custGeom>
            <a:avLst/>
            <a:gdLst/>
            <a:ahLst/>
            <a:cxnLst/>
            <a:rect l="l" t="t" r="r" b="b"/>
            <a:pathLst>
              <a:path w="673548" h="673548">
                <a:moveTo>
                  <a:pt x="0" y="0"/>
                </a:moveTo>
                <a:lnTo>
                  <a:pt x="673548" y="0"/>
                </a:lnTo>
                <a:lnTo>
                  <a:pt x="673548" y="673548"/>
                </a:lnTo>
                <a:lnTo>
                  <a:pt x="0" y="673548"/>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sp>
      <p:sp>
        <p:nvSpPr>
          <p:cNvPr id="12" name="Freeform 12"/>
          <p:cNvSpPr/>
          <p:nvPr/>
        </p:nvSpPr>
        <p:spPr>
          <a:xfrm>
            <a:off x="1833267" y="5361947"/>
            <a:ext cx="4721631" cy="2177333"/>
          </a:xfrm>
          <a:custGeom>
            <a:avLst/>
            <a:gdLst/>
            <a:ahLst/>
            <a:cxnLst/>
            <a:rect l="l" t="t" r="r" b="b"/>
            <a:pathLst>
              <a:path w="4721631" h="2177333">
                <a:moveTo>
                  <a:pt x="0" y="0"/>
                </a:moveTo>
                <a:lnTo>
                  <a:pt x="4721631" y="0"/>
                </a:lnTo>
                <a:lnTo>
                  <a:pt x="4721631" y="2177333"/>
                </a:lnTo>
                <a:lnTo>
                  <a:pt x="0" y="2177333"/>
                </a:lnTo>
                <a:lnTo>
                  <a:pt x="0" y="0"/>
                </a:lnTo>
                <a:close/>
              </a:path>
            </a:pathLst>
          </a:custGeom>
          <a:blipFill>
            <a:blip r:embed="rId19"/>
            <a:stretch>
              <a:fillRect/>
            </a:stretch>
          </a:blipFill>
        </p:spPr>
      </p:sp>
      <p:sp>
        <p:nvSpPr>
          <p:cNvPr id="13" name="Freeform 13"/>
          <p:cNvSpPr/>
          <p:nvPr/>
        </p:nvSpPr>
        <p:spPr>
          <a:xfrm>
            <a:off x="9589473" y="5368191"/>
            <a:ext cx="7056040" cy="2171089"/>
          </a:xfrm>
          <a:custGeom>
            <a:avLst/>
            <a:gdLst/>
            <a:ahLst/>
            <a:cxnLst/>
            <a:rect l="l" t="t" r="r" b="b"/>
            <a:pathLst>
              <a:path w="7056040" h="2171089">
                <a:moveTo>
                  <a:pt x="0" y="0"/>
                </a:moveTo>
                <a:lnTo>
                  <a:pt x="7056040" y="0"/>
                </a:lnTo>
                <a:lnTo>
                  <a:pt x="7056040" y="2171089"/>
                </a:lnTo>
                <a:lnTo>
                  <a:pt x="0" y="2171089"/>
                </a:lnTo>
                <a:lnTo>
                  <a:pt x="0" y="0"/>
                </a:lnTo>
                <a:close/>
              </a:path>
            </a:pathLst>
          </a:custGeom>
          <a:blipFill>
            <a:blip r:embed="rId20"/>
            <a:stretch>
              <a:fillRect/>
            </a:stretch>
          </a:blipFill>
        </p:spPr>
      </p:sp>
      <p:sp>
        <p:nvSpPr>
          <p:cNvPr id="14" name="TextBox 14"/>
          <p:cNvSpPr txBox="1"/>
          <p:nvPr/>
        </p:nvSpPr>
        <p:spPr>
          <a:xfrm>
            <a:off x="2483844" y="1295712"/>
            <a:ext cx="14161669" cy="1737615"/>
          </a:xfrm>
          <a:prstGeom prst="rect">
            <a:avLst/>
          </a:prstGeom>
        </p:spPr>
        <p:txBody>
          <a:bodyPr lIns="0" tIns="0" rIns="0" bIns="0" rtlCol="0" anchor="t">
            <a:spAutoFit/>
          </a:bodyPr>
          <a:lstStyle/>
          <a:p>
            <a:pPr algn="l">
              <a:lnSpc>
                <a:spcPts val="4680"/>
              </a:lnSpc>
            </a:pPr>
            <a:r>
              <a:rPr lang="en-US" sz="2489" b="1" spc="-74">
                <a:solidFill>
                  <a:srgbClr val="000000"/>
                </a:solidFill>
                <a:latin typeface="Montserrat" panose="00000500000000000000" pitchFamily="2" charset="0"/>
                <a:ea typeface="Poppins Bold"/>
                <a:cs typeface="Poppins Bold"/>
                <a:sym typeface="Poppins Bold"/>
              </a:rPr>
              <a:t>Các loại Module hay dùng</a:t>
            </a:r>
          </a:p>
          <a:p>
            <a:pPr marL="537525" lvl="1" indent="-268762" algn="l">
              <a:lnSpc>
                <a:spcPts val="4680"/>
              </a:lnSpc>
              <a:buFont typeface="Arial"/>
              <a:buChar char="•"/>
            </a:pPr>
            <a:r>
              <a:rPr lang="en-US" sz="2489" spc="-74">
                <a:solidFill>
                  <a:srgbClr val="000000"/>
                </a:solidFill>
                <a:latin typeface="Montserrat" panose="00000500000000000000" pitchFamily="2" charset="0"/>
                <a:ea typeface="Poppins"/>
                <a:cs typeface="Poppins"/>
                <a:sym typeface="Poppins"/>
              </a:rPr>
              <a:t>Module quản lý file và thư mục</a:t>
            </a:r>
          </a:p>
          <a:p>
            <a:pPr algn="l">
              <a:lnSpc>
                <a:spcPts val="4680"/>
              </a:lnSpc>
            </a:pPr>
            <a:endParaRPr lang="en-US" sz="2489" spc="-74">
              <a:solidFill>
                <a:srgbClr val="000000"/>
              </a:solidFill>
              <a:latin typeface="Montserrat" panose="00000500000000000000" pitchFamily="2" charset="0"/>
              <a:ea typeface="Poppins"/>
              <a:cs typeface="Poppins"/>
              <a:sym typeface="Poppins"/>
            </a:endParaRPr>
          </a:p>
        </p:txBody>
      </p:sp>
      <p:sp>
        <p:nvSpPr>
          <p:cNvPr id="15" name="TextBox 15"/>
          <p:cNvSpPr txBox="1"/>
          <p:nvPr/>
        </p:nvSpPr>
        <p:spPr>
          <a:xfrm>
            <a:off x="1159718" y="3050150"/>
            <a:ext cx="7445417" cy="1736373"/>
          </a:xfrm>
          <a:prstGeom prst="rect">
            <a:avLst/>
          </a:prstGeom>
        </p:spPr>
        <p:txBody>
          <a:bodyPr wrap="square" lIns="0" tIns="0" rIns="0" bIns="0" rtlCol="0" anchor="t">
            <a:spAutoFit/>
          </a:bodyPr>
          <a:lstStyle/>
          <a:p>
            <a:pPr algn="l">
              <a:lnSpc>
                <a:spcPts val="4680"/>
              </a:lnSpc>
            </a:pPr>
            <a:r>
              <a:rPr lang="en-US" sz="2489" spc="-74">
                <a:solidFill>
                  <a:srgbClr val="56B48C"/>
                </a:solidFill>
                <a:latin typeface="Montserrat" panose="00000500000000000000" pitchFamily="2" charset="0"/>
                <a:ea typeface="Poppins"/>
                <a:cs typeface="Poppins"/>
                <a:sym typeface="Poppins"/>
              </a:rPr>
              <a:t>ansible.builtin.file</a:t>
            </a:r>
          </a:p>
          <a:p>
            <a:pPr marL="537525" lvl="1" indent="-268762">
              <a:lnSpc>
                <a:spcPts val="4680"/>
              </a:lnSpc>
              <a:spcBef>
                <a:spcPct val="0"/>
              </a:spcBef>
              <a:buFont typeface="Arial"/>
              <a:buChar char="•"/>
            </a:pPr>
            <a:r>
              <a:rPr lang="en-US" sz="2489" spc="-74">
                <a:solidFill>
                  <a:srgbClr val="000000"/>
                </a:solidFill>
                <a:latin typeface="Montserrat" panose="00000500000000000000" pitchFamily="2" charset="0"/>
                <a:ea typeface="Poppins"/>
                <a:cs typeface="Poppins"/>
                <a:sym typeface="Poppins"/>
              </a:rPr>
              <a:t>Quản lý file/thư mục (tạo, xóa, chỉnh quyền).</a:t>
            </a:r>
          </a:p>
          <a:p>
            <a:pPr algn="ctr">
              <a:lnSpc>
                <a:spcPts val="4680"/>
              </a:lnSpc>
              <a:spcBef>
                <a:spcPct val="0"/>
              </a:spcBef>
            </a:pPr>
            <a:endParaRPr lang="en-US" sz="2489" spc="-74">
              <a:solidFill>
                <a:srgbClr val="000000"/>
              </a:solidFill>
              <a:latin typeface="Montserrat" panose="00000500000000000000" pitchFamily="2" charset="0"/>
              <a:ea typeface="Poppins"/>
              <a:cs typeface="Poppins"/>
              <a:sym typeface="Poppins"/>
            </a:endParaRPr>
          </a:p>
        </p:txBody>
      </p:sp>
      <p:sp>
        <p:nvSpPr>
          <p:cNvPr id="16" name="TextBox 16"/>
          <p:cNvSpPr txBox="1"/>
          <p:nvPr/>
        </p:nvSpPr>
        <p:spPr>
          <a:xfrm>
            <a:off x="10225534" y="3050150"/>
            <a:ext cx="5471666" cy="1736373"/>
          </a:xfrm>
          <a:prstGeom prst="rect">
            <a:avLst/>
          </a:prstGeom>
        </p:spPr>
        <p:txBody>
          <a:bodyPr wrap="square" lIns="0" tIns="0" rIns="0" bIns="0" rtlCol="0" anchor="t">
            <a:spAutoFit/>
          </a:bodyPr>
          <a:lstStyle/>
          <a:p>
            <a:pPr algn="l">
              <a:lnSpc>
                <a:spcPts val="4680"/>
              </a:lnSpc>
            </a:pPr>
            <a:r>
              <a:rPr lang="en-US" sz="2489" spc="-74">
                <a:solidFill>
                  <a:srgbClr val="56B48C"/>
                </a:solidFill>
                <a:latin typeface="Montserrat" panose="00000500000000000000" pitchFamily="2" charset="0"/>
                <a:ea typeface="Poppins"/>
                <a:cs typeface="Poppins"/>
                <a:sym typeface="Poppins"/>
              </a:rPr>
              <a:t>ansible.builtin.copy</a:t>
            </a:r>
          </a:p>
          <a:p>
            <a:pPr marL="537525" lvl="1" indent="-268762">
              <a:lnSpc>
                <a:spcPts val="4680"/>
              </a:lnSpc>
              <a:buFont typeface="Arial"/>
              <a:buChar char="•"/>
            </a:pPr>
            <a:r>
              <a:rPr lang="en-US" sz="2489" spc="-74">
                <a:solidFill>
                  <a:srgbClr val="000000"/>
                </a:solidFill>
                <a:latin typeface="Montserrat" panose="00000500000000000000" pitchFamily="2" charset="0"/>
                <a:ea typeface="Poppins"/>
                <a:cs typeface="Poppins"/>
                <a:sym typeface="Poppins"/>
              </a:rPr>
              <a:t>Sao chép file từ nguồn tới đích</a:t>
            </a:r>
          </a:p>
          <a:p>
            <a:pPr algn="ctr">
              <a:lnSpc>
                <a:spcPts val="4680"/>
              </a:lnSpc>
              <a:spcBef>
                <a:spcPct val="0"/>
              </a:spcBef>
            </a:pPr>
            <a:endParaRPr lang="en-US" sz="2489" spc="-74">
              <a:solidFill>
                <a:srgbClr val="000000"/>
              </a:solidFill>
              <a:latin typeface="Montserrat" panose="00000500000000000000" pitchFamily="2" charset="0"/>
              <a:ea typeface="Poppins"/>
              <a:cs typeface="Poppins"/>
              <a:sym typeface="Poppins"/>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9F8F9"/>
        </a:solidFill>
        <a:effectLst/>
      </p:bgPr>
    </p:bg>
    <p:spTree>
      <p:nvGrpSpPr>
        <p:cNvPr id="1" name=""/>
        <p:cNvGrpSpPr/>
        <p:nvPr/>
      </p:nvGrpSpPr>
      <p:grpSpPr>
        <a:xfrm>
          <a:off x="0" y="0"/>
          <a:ext cx="0" cy="0"/>
          <a:chOff x="0" y="0"/>
          <a:chExt cx="0" cy="0"/>
        </a:xfrm>
      </p:grpSpPr>
      <p:grpSp>
        <p:nvGrpSpPr>
          <p:cNvPr id="2" name="Group 2"/>
          <p:cNvGrpSpPr/>
          <p:nvPr/>
        </p:nvGrpSpPr>
        <p:grpSpPr>
          <a:xfrm>
            <a:off x="-782437" y="885660"/>
            <a:ext cx="18462687" cy="11892900"/>
            <a:chOff x="0" y="0"/>
            <a:chExt cx="24616916" cy="15857201"/>
          </a:xfrm>
        </p:grpSpPr>
        <p:sp>
          <p:nvSpPr>
            <p:cNvPr id="3" name="Freeform 3"/>
            <p:cNvSpPr/>
            <p:nvPr/>
          </p:nvSpPr>
          <p:spPr>
            <a:xfrm>
              <a:off x="0" y="10110549"/>
              <a:ext cx="6359474" cy="5746652"/>
            </a:xfrm>
            <a:custGeom>
              <a:avLst/>
              <a:gdLst/>
              <a:ahLst/>
              <a:cxnLst/>
              <a:rect l="l" t="t" r="r" b="b"/>
              <a:pathLst>
                <a:path w="6359474" h="5746652">
                  <a:moveTo>
                    <a:pt x="0" y="0"/>
                  </a:moveTo>
                  <a:lnTo>
                    <a:pt x="6359474" y="0"/>
                  </a:lnTo>
                  <a:lnTo>
                    <a:pt x="6359474" y="5746652"/>
                  </a:lnTo>
                  <a:lnTo>
                    <a:pt x="0" y="574665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22252603" y="9154363"/>
              <a:ext cx="2364312" cy="2090794"/>
            </a:xfrm>
            <a:custGeom>
              <a:avLst/>
              <a:gdLst/>
              <a:ahLst/>
              <a:cxnLst/>
              <a:rect l="l" t="t" r="r" b="b"/>
              <a:pathLst>
                <a:path w="2364312" h="2090794">
                  <a:moveTo>
                    <a:pt x="0" y="0"/>
                  </a:moveTo>
                  <a:lnTo>
                    <a:pt x="2364313" y="0"/>
                  </a:lnTo>
                  <a:lnTo>
                    <a:pt x="2364313" y="2090794"/>
                  </a:lnTo>
                  <a:lnTo>
                    <a:pt x="0" y="209079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5761122" y="0"/>
              <a:ext cx="4505486" cy="4573461"/>
            </a:xfrm>
            <a:custGeom>
              <a:avLst/>
              <a:gdLst/>
              <a:ahLst/>
              <a:cxnLst/>
              <a:rect l="l" t="t" r="r" b="b"/>
              <a:pathLst>
                <a:path w="4505486" h="4573461">
                  <a:moveTo>
                    <a:pt x="0" y="0"/>
                  </a:moveTo>
                  <a:lnTo>
                    <a:pt x="4505486" y="0"/>
                  </a:lnTo>
                  <a:lnTo>
                    <a:pt x="4505486" y="4573461"/>
                  </a:lnTo>
                  <a:lnTo>
                    <a:pt x="0" y="457346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a:off x="12516764" y="837982"/>
              <a:ext cx="2739684" cy="1957629"/>
            </a:xfrm>
            <a:custGeom>
              <a:avLst/>
              <a:gdLst/>
              <a:ahLst/>
              <a:cxnLst/>
              <a:rect l="l" t="t" r="r" b="b"/>
              <a:pathLst>
                <a:path w="2739684" h="1957629">
                  <a:moveTo>
                    <a:pt x="0" y="0"/>
                  </a:moveTo>
                  <a:lnTo>
                    <a:pt x="2739685" y="0"/>
                  </a:lnTo>
                  <a:lnTo>
                    <a:pt x="2739685" y="1957629"/>
                  </a:lnTo>
                  <a:lnTo>
                    <a:pt x="0" y="195762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7" name="Freeform 7"/>
            <p:cNvSpPr/>
            <p:nvPr/>
          </p:nvSpPr>
          <p:spPr>
            <a:xfrm>
              <a:off x="11166732" y="7928151"/>
              <a:ext cx="3624884" cy="3624884"/>
            </a:xfrm>
            <a:custGeom>
              <a:avLst/>
              <a:gdLst/>
              <a:ahLst/>
              <a:cxnLst/>
              <a:rect l="l" t="t" r="r" b="b"/>
              <a:pathLst>
                <a:path w="3624884" h="3624884">
                  <a:moveTo>
                    <a:pt x="0" y="0"/>
                  </a:moveTo>
                  <a:lnTo>
                    <a:pt x="3624884" y="0"/>
                  </a:lnTo>
                  <a:lnTo>
                    <a:pt x="3624884" y="3624884"/>
                  </a:lnTo>
                  <a:lnTo>
                    <a:pt x="0" y="3624884"/>
                  </a:lnTo>
                  <a:lnTo>
                    <a:pt x="0" y="0"/>
                  </a:lnTo>
                  <a:close/>
                </a:path>
              </a:pathLst>
            </a:custGeom>
            <a:blipFill>
              <a:blip r:embed="rId10">
                <a:extLst>
                  <a:ext uri="{96DAC541-7B7A-43D3-8B79-37D633B846F1}">
                    <asvg:svgBlip xmlns:asvg="http://schemas.microsoft.com/office/drawing/2016/SVG/main" r:embed="rId11"/>
                  </a:ext>
                </a:extLst>
              </a:blip>
              <a:stretch>
                <a:fillRect/>
              </a:stretch>
            </a:blipFill>
            <a:ln cap="sq">
              <a:noFill/>
              <a:prstDash val="solid"/>
              <a:miter/>
            </a:ln>
          </p:spPr>
        </p:sp>
      </p:grpSp>
      <p:sp>
        <p:nvSpPr>
          <p:cNvPr id="8" name="Freeform 8"/>
          <p:cNvSpPr/>
          <p:nvPr/>
        </p:nvSpPr>
        <p:spPr>
          <a:xfrm>
            <a:off x="-301819" y="9867900"/>
            <a:ext cx="18891638" cy="755666"/>
          </a:xfrm>
          <a:custGeom>
            <a:avLst/>
            <a:gdLst/>
            <a:ahLst/>
            <a:cxnLst/>
            <a:rect l="l" t="t" r="r" b="b"/>
            <a:pathLst>
              <a:path w="18891638" h="755666">
                <a:moveTo>
                  <a:pt x="0" y="0"/>
                </a:moveTo>
                <a:lnTo>
                  <a:pt x="18891638" y="0"/>
                </a:lnTo>
                <a:lnTo>
                  <a:pt x="18891638" y="755666"/>
                </a:lnTo>
                <a:lnTo>
                  <a:pt x="0" y="755666"/>
                </a:lnTo>
                <a:lnTo>
                  <a:pt x="0" y="0"/>
                </a:lnTo>
                <a:close/>
              </a:path>
            </a:pathLst>
          </a:custGeom>
          <a:blipFill>
            <a:blip r:embed="rId12"/>
            <a:stretch>
              <a:fillRect/>
            </a:stretch>
          </a:blipFill>
        </p:spPr>
      </p:sp>
      <p:sp>
        <p:nvSpPr>
          <p:cNvPr id="9" name="Freeform 9"/>
          <p:cNvSpPr/>
          <p:nvPr/>
        </p:nvSpPr>
        <p:spPr>
          <a:xfrm>
            <a:off x="1028700" y="1332973"/>
            <a:ext cx="916536" cy="916536"/>
          </a:xfrm>
          <a:custGeom>
            <a:avLst/>
            <a:gdLst/>
            <a:ahLst/>
            <a:cxnLst/>
            <a:rect l="l" t="t" r="r" b="b"/>
            <a:pathLst>
              <a:path w="916536" h="916536">
                <a:moveTo>
                  <a:pt x="0" y="0"/>
                </a:moveTo>
                <a:lnTo>
                  <a:pt x="916536" y="0"/>
                </a:lnTo>
                <a:lnTo>
                  <a:pt x="916536" y="916536"/>
                </a:lnTo>
                <a:lnTo>
                  <a:pt x="0" y="916536"/>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10" name="Freeform 10"/>
          <p:cNvSpPr/>
          <p:nvPr/>
        </p:nvSpPr>
        <p:spPr>
          <a:xfrm>
            <a:off x="1097821" y="1402094"/>
            <a:ext cx="778294" cy="778294"/>
          </a:xfrm>
          <a:custGeom>
            <a:avLst/>
            <a:gdLst/>
            <a:ahLst/>
            <a:cxnLst/>
            <a:rect l="l" t="t" r="r" b="b"/>
            <a:pathLst>
              <a:path w="778294" h="778294">
                <a:moveTo>
                  <a:pt x="0" y="0"/>
                </a:moveTo>
                <a:lnTo>
                  <a:pt x="778294" y="0"/>
                </a:lnTo>
                <a:lnTo>
                  <a:pt x="778294" y="778294"/>
                </a:lnTo>
                <a:lnTo>
                  <a:pt x="0" y="778294"/>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11" name="Freeform 11"/>
          <p:cNvSpPr/>
          <p:nvPr/>
        </p:nvSpPr>
        <p:spPr>
          <a:xfrm>
            <a:off x="1159719" y="1454467"/>
            <a:ext cx="673548" cy="673548"/>
          </a:xfrm>
          <a:custGeom>
            <a:avLst/>
            <a:gdLst/>
            <a:ahLst/>
            <a:cxnLst/>
            <a:rect l="l" t="t" r="r" b="b"/>
            <a:pathLst>
              <a:path w="673548" h="673548">
                <a:moveTo>
                  <a:pt x="0" y="0"/>
                </a:moveTo>
                <a:lnTo>
                  <a:pt x="673548" y="0"/>
                </a:lnTo>
                <a:lnTo>
                  <a:pt x="673548" y="673548"/>
                </a:lnTo>
                <a:lnTo>
                  <a:pt x="0" y="673548"/>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sp>
      <p:sp>
        <p:nvSpPr>
          <p:cNvPr id="12" name="Freeform 12"/>
          <p:cNvSpPr/>
          <p:nvPr/>
        </p:nvSpPr>
        <p:spPr>
          <a:xfrm>
            <a:off x="9564679" y="5361947"/>
            <a:ext cx="6610697" cy="2177333"/>
          </a:xfrm>
          <a:custGeom>
            <a:avLst/>
            <a:gdLst/>
            <a:ahLst/>
            <a:cxnLst/>
            <a:rect l="l" t="t" r="r" b="b"/>
            <a:pathLst>
              <a:path w="6610697" h="2177333">
                <a:moveTo>
                  <a:pt x="0" y="0"/>
                </a:moveTo>
                <a:lnTo>
                  <a:pt x="6610696" y="0"/>
                </a:lnTo>
                <a:lnTo>
                  <a:pt x="6610696" y="2177333"/>
                </a:lnTo>
                <a:lnTo>
                  <a:pt x="0" y="2177333"/>
                </a:lnTo>
                <a:lnTo>
                  <a:pt x="0" y="0"/>
                </a:lnTo>
                <a:close/>
              </a:path>
            </a:pathLst>
          </a:custGeom>
          <a:blipFill>
            <a:blip r:embed="rId19"/>
            <a:stretch>
              <a:fillRect/>
            </a:stretch>
          </a:blipFill>
        </p:spPr>
      </p:sp>
      <p:sp>
        <p:nvSpPr>
          <p:cNvPr id="13" name="TextBox 13"/>
          <p:cNvSpPr txBox="1"/>
          <p:nvPr/>
        </p:nvSpPr>
        <p:spPr>
          <a:xfrm>
            <a:off x="2483844" y="1295712"/>
            <a:ext cx="14161669" cy="1737615"/>
          </a:xfrm>
          <a:prstGeom prst="rect">
            <a:avLst/>
          </a:prstGeom>
        </p:spPr>
        <p:txBody>
          <a:bodyPr lIns="0" tIns="0" rIns="0" bIns="0" rtlCol="0" anchor="t">
            <a:spAutoFit/>
          </a:bodyPr>
          <a:lstStyle/>
          <a:p>
            <a:pPr algn="l">
              <a:lnSpc>
                <a:spcPts val="4680"/>
              </a:lnSpc>
            </a:pPr>
            <a:r>
              <a:rPr lang="en-US" sz="2489" b="1" spc="-74">
                <a:solidFill>
                  <a:srgbClr val="000000"/>
                </a:solidFill>
                <a:latin typeface="Montserrat" panose="00000500000000000000" pitchFamily="2" charset="0"/>
                <a:ea typeface="Poppins Bold"/>
                <a:cs typeface="Poppins Bold"/>
                <a:sym typeface="Poppins Bold"/>
              </a:rPr>
              <a:t>Các loại Module hay dùng</a:t>
            </a:r>
          </a:p>
          <a:p>
            <a:pPr marL="537525" lvl="1" indent="-268762" algn="l">
              <a:lnSpc>
                <a:spcPts val="4680"/>
              </a:lnSpc>
              <a:buFont typeface="Arial"/>
              <a:buChar char="•"/>
            </a:pPr>
            <a:r>
              <a:rPr lang="en-US" sz="2489" spc="-74">
                <a:solidFill>
                  <a:srgbClr val="000000"/>
                </a:solidFill>
                <a:latin typeface="Montserrat" panose="00000500000000000000" pitchFamily="2" charset="0"/>
                <a:ea typeface="Poppins"/>
                <a:cs typeface="Poppins"/>
                <a:sym typeface="Poppins"/>
              </a:rPr>
              <a:t>Module quản lý gói và dịch vụ</a:t>
            </a:r>
          </a:p>
          <a:p>
            <a:pPr algn="l">
              <a:lnSpc>
                <a:spcPts val="4680"/>
              </a:lnSpc>
            </a:pPr>
            <a:endParaRPr lang="en-US" sz="2489" spc="-74">
              <a:solidFill>
                <a:srgbClr val="000000"/>
              </a:solidFill>
              <a:latin typeface="Montserrat" panose="00000500000000000000" pitchFamily="2" charset="0"/>
              <a:ea typeface="Poppins"/>
              <a:cs typeface="Poppins"/>
              <a:sym typeface="Poppins"/>
            </a:endParaRPr>
          </a:p>
        </p:txBody>
      </p:sp>
      <p:sp>
        <p:nvSpPr>
          <p:cNvPr id="14" name="TextBox 14"/>
          <p:cNvSpPr txBox="1"/>
          <p:nvPr/>
        </p:nvSpPr>
        <p:spPr>
          <a:xfrm>
            <a:off x="1159719" y="3050150"/>
            <a:ext cx="6079281" cy="1736373"/>
          </a:xfrm>
          <a:prstGeom prst="rect">
            <a:avLst/>
          </a:prstGeom>
        </p:spPr>
        <p:txBody>
          <a:bodyPr wrap="square" lIns="0" tIns="0" rIns="0" bIns="0" rtlCol="0" anchor="t">
            <a:spAutoFit/>
          </a:bodyPr>
          <a:lstStyle/>
          <a:p>
            <a:pPr algn="l">
              <a:lnSpc>
                <a:spcPts val="4680"/>
              </a:lnSpc>
            </a:pPr>
            <a:r>
              <a:rPr lang="en-US" sz="2489" spc="-74">
                <a:solidFill>
                  <a:srgbClr val="56B48C"/>
                </a:solidFill>
                <a:latin typeface="Montserrat" panose="00000500000000000000" pitchFamily="2" charset="0"/>
                <a:ea typeface="Poppins"/>
                <a:cs typeface="Poppins"/>
                <a:sym typeface="Poppins"/>
              </a:rPr>
              <a:t>ansible.builtin.apt</a:t>
            </a:r>
          </a:p>
          <a:p>
            <a:pPr marL="537525" lvl="1" indent="-268762">
              <a:lnSpc>
                <a:spcPts val="4680"/>
              </a:lnSpc>
              <a:spcBef>
                <a:spcPct val="0"/>
              </a:spcBef>
              <a:buFont typeface="Arial"/>
              <a:buChar char="•"/>
            </a:pPr>
            <a:r>
              <a:rPr lang="en-US" sz="2489" spc="-74">
                <a:solidFill>
                  <a:srgbClr val="000000"/>
                </a:solidFill>
                <a:latin typeface="Montserrat" panose="00000500000000000000" pitchFamily="2" charset="0"/>
                <a:ea typeface="Poppins"/>
                <a:cs typeface="Poppins"/>
                <a:sym typeface="Poppins"/>
              </a:rPr>
              <a:t>Quản lý cài đặt/xóa gói phần mềm</a:t>
            </a:r>
          </a:p>
          <a:p>
            <a:pPr algn="ctr">
              <a:lnSpc>
                <a:spcPts val="4680"/>
              </a:lnSpc>
              <a:spcBef>
                <a:spcPct val="0"/>
              </a:spcBef>
            </a:pPr>
            <a:endParaRPr lang="en-US" sz="2489" spc="-74">
              <a:solidFill>
                <a:srgbClr val="000000"/>
              </a:solidFill>
              <a:latin typeface="Montserrat" panose="00000500000000000000" pitchFamily="2" charset="0"/>
              <a:ea typeface="Poppins"/>
              <a:cs typeface="Poppins"/>
              <a:sym typeface="Poppins"/>
            </a:endParaRPr>
          </a:p>
        </p:txBody>
      </p:sp>
      <p:sp>
        <p:nvSpPr>
          <p:cNvPr id="15" name="TextBox 15"/>
          <p:cNvSpPr txBox="1"/>
          <p:nvPr/>
        </p:nvSpPr>
        <p:spPr>
          <a:xfrm>
            <a:off x="10225534" y="3050150"/>
            <a:ext cx="5765304" cy="1737615"/>
          </a:xfrm>
          <a:prstGeom prst="rect">
            <a:avLst/>
          </a:prstGeom>
        </p:spPr>
        <p:txBody>
          <a:bodyPr lIns="0" tIns="0" rIns="0" bIns="0" rtlCol="0" anchor="t">
            <a:spAutoFit/>
          </a:bodyPr>
          <a:lstStyle/>
          <a:p>
            <a:pPr algn="l">
              <a:lnSpc>
                <a:spcPts val="4680"/>
              </a:lnSpc>
            </a:pPr>
            <a:r>
              <a:rPr lang="en-US" sz="2489" spc="-74">
                <a:solidFill>
                  <a:srgbClr val="56B48C"/>
                </a:solidFill>
                <a:latin typeface="Montserrat" panose="00000500000000000000" pitchFamily="2" charset="0"/>
                <a:ea typeface="Poppins"/>
                <a:cs typeface="Poppins"/>
                <a:sym typeface="Poppins"/>
              </a:rPr>
              <a:t>ansible.builtin.service</a:t>
            </a:r>
          </a:p>
          <a:p>
            <a:pPr marL="537525" lvl="1" indent="-268762">
              <a:lnSpc>
                <a:spcPts val="4680"/>
              </a:lnSpc>
              <a:buFont typeface="Arial"/>
              <a:buChar char="•"/>
            </a:pPr>
            <a:r>
              <a:rPr lang="en-US" sz="2489" spc="-74">
                <a:solidFill>
                  <a:srgbClr val="000000"/>
                </a:solidFill>
                <a:latin typeface="Montserrat" panose="00000500000000000000" pitchFamily="2" charset="0"/>
                <a:ea typeface="Poppins"/>
                <a:cs typeface="Poppins"/>
                <a:sym typeface="Poppins"/>
              </a:rPr>
              <a:t>Quản lý dịch vụ (start, stop, restart).</a:t>
            </a:r>
          </a:p>
          <a:p>
            <a:pPr algn="ctr">
              <a:lnSpc>
                <a:spcPts val="4680"/>
              </a:lnSpc>
              <a:spcBef>
                <a:spcPct val="0"/>
              </a:spcBef>
            </a:pPr>
            <a:endParaRPr lang="en-US" sz="2489" spc="-74">
              <a:solidFill>
                <a:srgbClr val="000000"/>
              </a:solidFill>
              <a:latin typeface="Montserrat" panose="00000500000000000000" pitchFamily="2" charset="0"/>
              <a:ea typeface="Poppins"/>
              <a:cs typeface="Poppins"/>
              <a:sym typeface="Poppins"/>
            </a:endParaRPr>
          </a:p>
        </p:txBody>
      </p:sp>
      <p:sp>
        <p:nvSpPr>
          <p:cNvPr id="16" name="Freeform 16"/>
          <p:cNvSpPr/>
          <p:nvPr/>
        </p:nvSpPr>
        <p:spPr>
          <a:xfrm>
            <a:off x="1028700" y="5361947"/>
            <a:ext cx="6781459" cy="1978931"/>
          </a:xfrm>
          <a:custGeom>
            <a:avLst/>
            <a:gdLst/>
            <a:ahLst/>
            <a:cxnLst/>
            <a:rect l="l" t="t" r="r" b="b"/>
            <a:pathLst>
              <a:path w="6781459" h="1978931">
                <a:moveTo>
                  <a:pt x="0" y="0"/>
                </a:moveTo>
                <a:lnTo>
                  <a:pt x="6781459" y="0"/>
                </a:lnTo>
                <a:lnTo>
                  <a:pt x="6781459" y="1978932"/>
                </a:lnTo>
                <a:lnTo>
                  <a:pt x="0" y="1978932"/>
                </a:lnTo>
                <a:lnTo>
                  <a:pt x="0" y="0"/>
                </a:lnTo>
                <a:close/>
              </a:path>
            </a:pathLst>
          </a:custGeom>
          <a:blipFill>
            <a:blip r:embed="rId20"/>
            <a:stretch>
              <a:fillRect/>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84</TotalTime>
  <Words>450</Words>
  <Application>Microsoft Office PowerPoint</Application>
  <PresentationFormat>Custom</PresentationFormat>
  <Paragraphs>69</Paragraphs>
  <Slides>15</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15</vt:i4>
      </vt:variant>
    </vt:vector>
  </HeadingPairs>
  <TitlesOfParts>
    <vt:vector size="24" baseType="lpstr">
      <vt:lpstr>Montserrat Italics</vt:lpstr>
      <vt:lpstr>Arial</vt:lpstr>
      <vt:lpstr>Calibri</vt:lpstr>
      <vt:lpstr>Roboto Bold</vt:lpstr>
      <vt:lpstr>Montserrat Bold</vt:lpstr>
      <vt:lpstr>Poppins</vt:lpstr>
      <vt:lpstr>Montserrat</vt:lpstr>
      <vt:lpstr>Montserrat Ultra-Bold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Ansible module</dc:title>
  <cp:lastModifiedBy>Huan Nguyen</cp:lastModifiedBy>
  <cp:revision>2</cp:revision>
  <dcterms:created xsi:type="dcterms:W3CDTF">2006-08-16T00:00:00Z</dcterms:created>
  <dcterms:modified xsi:type="dcterms:W3CDTF">2024-12-22T20:04:19Z</dcterms:modified>
  <dc:identifier>DAGZoeLznhA</dc:identifier>
</cp:coreProperties>
</file>